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5" r:id="rId3"/>
  </p:sldMasterIdLst>
  <p:notesMasterIdLst>
    <p:notesMasterId r:id="rId38"/>
  </p:notesMasterIdLst>
  <p:sldIdLst>
    <p:sldId id="257" r:id="rId4"/>
    <p:sldId id="298" r:id="rId5"/>
    <p:sldId id="351" r:id="rId6"/>
    <p:sldId id="259" r:id="rId7"/>
    <p:sldId id="301" r:id="rId8"/>
    <p:sldId id="356" r:id="rId9"/>
    <p:sldId id="300" r:id="rId10"/>
    <p:sldId id="352" r:id="rId11"/>
    <p:sldId id="353" r:id="rId12"/>
    <p:sldId id="355" r:id="rId13"/>
    <p:sldId id="357" r:id="rId14"/>
    <p:sldId id="354" r:id="rId15"/>
    <p:sldId id="305" r:id="rId16"/>
    <p:sldId id="307" r:id="rId17"/>
    <p:sldId id="309" r:id="rId18"/>
    <p:sldId id="360" r:id="rId19"/>
    <p:sldId id="361" r:id="rId20"/>
    <p:sldId id="306" r:id="rId21"/>
    <p:sldId id="310" r:id="rId22"/>
    <p:sldId id="366" r:id="rId23"/>
    <p:sldId id="358" r:id="rId24"/>
    <p:sldId id="359" r:id="rId25"/>
    <p:sldId id="367" r:id="rId26"/>
    <p:sldId id="362" r:id="rId27"/>
    <p:sldId id="370" r:id="rId28"/>
    <p:sldId id="364" r:id="rId29"/>
    <p:sldId id="371" r:id="rId30"/>
    <p:sldId id="373" r:id="rId31"/>
    <p:sldId id="368" r:id="rId32"/>
    <p:sldId id="365" r:id="rId33"/>
    <p:sldId id="374" r:id="rId34"/>
    <p:sldId id="376" r:id="rId35"/>
    <p:sldId id="375" r:id="rId36"/>
    <p:sldId id="348"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rman Ardiansyah" initials="FA" lastIdx="7"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774"/>
    <a:srgbClr val="CDDA24"/>
    <a:srgbClr val="765F0A"/>
    <a:srgbClr val="04EC0F"/>
    <a:srgbClr val="000F2E"/>
    <a:srgbClr val="027E08"/>
    <a:srgbClr val="824F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238" autoAdjust="0"/>
    <p:restoredTop sz="85823" autoAdjust="0"/>
  </p:normalViewPr>
  <p:slideViewPr>
    <p:cSldViewPr>
      <p:cViewPr varScale="1">
        <p:scale>
          <a:sx n="78" d="100"/>
          <a:sy n="78" d="100"/>
        </p:scale>
        <p:origin x="304" y="16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notesMaster" Target="notesMasters/notesMaster1.xml"/><Relationship Id="rId39" Type="http://schemas.openxmlformats.org/officeDocument/2006/relationships/commentAuthors" Target="commentAuthors.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3-08-28T23:49:48.506" idx="4">
    <p:pos x="5664" y="3312"/>
    <p:text>i</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3-08-28T23:54:30.492" idx="6">
    <p:pos x="5760" y="68"/>
    <p:text>di slide ini judul salah..  MSP. kurang huruf "a" pada Man"a"jemen  BP...</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B39E1E-DF46-9442-90A4-D6719A56F332}" type="doc">
      <dgm:prSet loTypeId="urn:microsoft.com/office/officeart/2005/8/layout/bProcess3" loCatId="" qsTypeId="urn:microsoft.com/office/officeart/2005/8/quickstyle/simple4" qsCatId="simple" csTypeId="urn:microsoft.com/office/officeart/2005/8/colors/accent0_2" csCatId="mainScheme" phldr="1"/>
      <dgm:spPr/>
      <dgm:t>
        <a:bodyPr/>
        <a:lstStyle/>
        <a:p>
          <a:endParaRPr lang="en-US"/>
        </a:p>
      </dgm:t>
    </dgm:pt>
    <dgm:pt modelId="{3FEA78CD-E9A2-7E45-92A5-D21695EFAB78}">
      <dgm:prSet phldrT="[Text]" custT="1"/>
      <dgm:spPr/>
      <dgm:t>
        <a:bodyPr/>
        <a:lstStyle/>
        <a:p>
          <a:r>
            <a:rPr lang="en-US" sz="2000" b="1" dirty="0">
              <a:latin typeface="Times New Roman" charset="0"/>
              <a:ea typeface="Times New Roman" charset="0"/>
              <a:cs typeface="Times New Roman" charset="0"/>
            </a:rPr>
            <a:t>Preparation</a:t>
          </a:r>
        </a:p>
      </dgm:t>
    </dgm:pt>
    <dgm:pt modelId="{653BE7A1-9A59-4E46-A55F-AA7D2874A99F}" type="parTrans" cxnId="{B7DB95BD-7656-6748-9009-1257F7A728C2}">
      <dgm:prSet/>
      <dgm:spPr/>
      <dgm:t>
        <a:bodyPr/>
        <a:lstStyle/>
        <a:p>
          <a:endParaRPr lang="en-US"/>
        </a:p>
      </dgm:t>
    </dgm:pt>
    <dgm:pt modelId="{3C38A60D-0F39-8644-86FE-6E0A6B4A8612}" type="sibTrans" cxnId="{B7DB95BD-7656-6748-9009-1257F7A728C2}">
      <dgm:prSet/>
      <dgm:spPr/>
      <dgm:t>
        <a:bodyPr/>
        <a:lstStyle/>
        <a:p>
          <a:endParaRPr lang="en-US"/>
        </a:p>
      </dgm:t>
    </dgm:pt>
    <dgm:pt modelId="{314A8ED0-6046-6445-ADF0-6A8FB7D791AE}">
      <dgm:prSet phldrT="[Text]" custT="1"/>
      <dgm:spPr/>
      <dgm:t>
        <a:bodyPr/>
        <a:lstStyle/>
        <a:p>
          <a:r>
            <a:rPr lang="en-US" sz="2000" b="1" dirty="0"/>
            <a:t>Integration</a:t>
          </a:r>
        </a:p>
      </dgm:t>
    </dgm:pt>
    <dgm:pt modelId="{B1F1E2D1-12C7-7640-9059-FDAA73754A75}" type="parTrans" cxnId="{01DEB153-0B8F-8147-9BD7-D8B6B4D421C4}">
      <dgm:prSet/>
      <dgm:spPr/>
      <dgm:t>
        <a:bodyPr/>
        <a:lstStyle/>
        <a:p>
          <a:endParaRPr lang="en-US"/>
        </a:p>
      </dgm:t>
    </dgm:pt>
    <dgm:pt modelId="{725CA9A3-199A-C14D-ADBF-E88193111C3E}" type="sibTrans" cxnId="{01DEB153-0B8F-8147-9BD7-D8B6B4D421C4}">
      <dgm:prSet/>
      <dgm:spPr/>
      <dgm:t>
        <a:bodyPr/>
        <a:lstStyle/>
        <a:p>
          <a:endParaRPr lang="en-US"/>
        </a:p>
      </dgm:t>
    </dgm:pt>
    <dgm:pt modelId="{670B7333-E945-6349-8C68-6EAE6EDF1E94}">
      <dgm:prSet phldrT="[Text]" custT="1"/>
      <dgm:spPr/>
      <dgm:t>
        <a:bodyPr/>
        <a:lstStyle/>
        <a:p>
          <a:r>
            <a:rPr lang="en-US" sz="2000" b="1" dirty="0"/>
            <a:t>Modeling</a:t>
          </a:r>
        </a:p>
      </dgm:t>
    </dgm:pt>
    <dgm:pt modelId="{7A89EC88-20C4-C24B-B1BE-39B3BB6C502A}" type="parTrans" cxnId="{F6379786-FD1F-5E49-972A-7561D2BB5E57}">
      <dgm:prSet/>
      <dgm:spPr/>
      <dgm:t>
        <a:bodyPr/>
        <a:lstStyle/>
        <a:p>
          <a:endParaRPr lang="en-US"/>
        </a:p>
      </dgm:t>
    </dgm:pt>
    <dgm:pt modelId="{C2450C04-50BC-994E-AC90-DB41B625E49F}" type="sibTrans" cxnId="{F6379786-FD1F-5E49-972A-7561D2BB5E57}">
      <dgm:prSet/>
      <dgm:spPr/>
      <dgm:t>
        <a:bodyPr/>
        <a:lstStyle/>
        <a:p>
          <a:endParaRPr lang="en-US"/>
        </a:p>
      </dgm:t>
    </dgm:pt>
    <dgm:pt modelId="{94268F4B-8524-5141-959A-4E2AA4301A0C}">
      <dgm:prSet phldrT="[Text]" custT="1"/>
      <dgm:spPr/>
      <dgm:t>
        <a:bodyPr/>
        <a:lstStyle/>
        <a:p>
          <a:r>
            <a:rPr lang="en-US" sz="2000" b="1" dirty="0"/>
            <a:t>Matching</a:t>
          </a:r>
        </a:p>
      </dgm:t>
    </dgm:pt>
    <dgm:pt modelId="{F5859F39-1A33-744E-9AA8-8219B20B00D1}" type="parTrans" cxnId="{86C8056C-AFB4-5F41-A6DC-40B833CB15F3}">
      <dgm:prSet/>
      <dgm:spPr/>
      <dgm:t>
        <a:bodyPr/>
        <a:lstStyle/>
        <a:p>
          <a:endParaRPr lang="en-US"/>
        </a:p>
      </dgm:t>
    </dgm:pt>
    <dgm:pt modelId="{89B3BB9F-45F0-4147-9B37-1128737564FF}" type="sibTrans" cxnId="{86C8056C-AFB4-5F41-A6DC-40B833CB15F3}">
      <dgm:prSet/>
      <dgm:spPr/>
      <dgm:t>
        <a:bodyPr/>
        <a:lstStyle/>
        <a:p>
          <a:endParaRPr lang="en-US"/>
        </a:p>
      </dgm:t>
    </dgm:pt>
    <dgm:pt modelId="{FEBB912D-E828-5749-8218-B58741B26CCE}">
      <dgm:prSet phldrT="[Text]" custT="1"/>
      <dgm:spPr/>
      <dgm:t>
        <a:bodyPr/>
        <a:lstStyle/>
        <a:p>
          <a:r>
            <a:rPr lang="en-US" sz="2000" b="1" dirty="0"/>
            <a:t>Grouping</a:t>
          </a:r>
        </a:p>
      </dgm:t>
    </dgm:pt>
    <dgm:pt modelId="{299D0440-6AB5-284D-BBEE-4410BED9C9FC}" type="parTrans" cxnId="{743A6DBF-4D63-2A44-ABC4-24737E748D32}">
      <dgm:prSet/>
      <dgm:spPr/>
      <dgm:t>
        <a:bodyPr/>
        <a:lstStyle/>
        <a:p>
          <a:endParaRPr lang="en-US"/>
        </a:p>
      </dgm:t>
    </dgm:pt>
    <dgm:pt modelId="{236E9561-3582-464C-8E68-225812AC72D5}" type="sibTrans" cxnId="{743A6DBF-4D63-2A44-ABC4-24737E748D32}">
      <dgm:prSet/>
      <dgm:spPr/>
      <dgm:t>
        <a:bodyPr/>
        <a:lstStyle/>
        <a:p>
          <a:endParaRPr lang="en-US"/>
        </a:p>
      </dgm:t>
    </dgm:pt>
    <dgm:pt modelId="{23269F46-BC9B-F44B-A038-F41AFC8E6605}">
      <dgm:prSet phldrT="[Text]" custT="1"/>
      <dgm:spPr/>
      <dgm:t>
        <a:bodyPr/>
        <a:lstStyle/>
        <a:p>
          <a:r>
            <a:rPr lang="en-US" sz="2000" b="1" dirty="0"/>
            <a:t>Evaluation</a:t>
          </a:r>
        </a:p>
      </dgm:t>
    </dgm:pt>
    <dgm:pt modelId="{422D8637-6D9E-3643-8533-34FAA32A3171}" type="parTrans" cxnId="{B51C0711-CA4F-DC47-BBD2-1010E46B8099}">
      <dgm:prSet/>
      <dgm:spPr/>
      <dgm:t>
        <a:bodyPr/>
        <a:lstStyle/>
        <a:p>
          <a:endParaRPr lang="en-US"/>
        </a:p>
      </dgm:t>
    </dgm:pt>
    <dgm:pt modelId="{969CD1AB-66EA-4C43-86EF-EC53DE3B5367}" type="sibTrans" cxnId="{B51C0711-CA4F-DC47-BBD2-1010E46B8099}">
      <dgm:prSet/>
      <dgm:spPr/>
      <dgm:t>
        <a:bodyPr/>
        <a:lstStyle/>
        <a:p>
          <a:endParaRPr lang="en-US"/>
        </a:p>
      </dgm:t>
    </dgm:pt>
    <dgm:pt modelId="{10DF04A3-44C1-EB4D-968C-6333695F2E3B}" type="pres">
      <dgm:prSet presAssocID="{36B39E1E-DF46-9442-90A4-D6719A56F332}" presName="Name0" presStyleCnt="0">
        <dgm:presLayoutVars>
          <dgm:dir/>
          <dgm:resizeHandles val="exact"/>
        </dgm:presLayoutVars>
      </dgm:prSet>
      <dgm:spPr/>
      <dgm:t>
        <a:bodyPr/>
        <a:lstStyle/>
        <a:p>
          <a:endParaRPr lang="en-US"/>
        </a:p>
      </dgm:t>
    </dgm:pt>
    <dgm:pt modelId="{EB2D6BCC-CE89-6243-8C24-779A7612C3D8}" type="pres">
      <dgm:prSet presAssocID="{3FEA78CD-E9A2-7E45-92A5-D21695EFAB78}" presName="node" presStyleLbl="node1" presStyleIdx="0" presStyleCnt="6">
        <dgm:presLayoutVars>
          <dgm:bulletEnabled val="1"/>
        </dgm:presLayoutVars>
      </dgm:prSet>
      <dgm:spPr/>
      <dgm:t>
        <a:bodyPr/>
        <a:lstStyle/>
        <a:p>
          <a:endParaRPr lang="en-US"/>
        </a:p>
      </dgm:t>
    </dgm:pt>
    <dgm:pt modelId="{F03CCA5D-8041-054B-B5FA-B0A937C8A0EF}" type="pres">
      <dgm:prSet presAssocID="{3C38A60D-0F39-8644-86FE-6E0A6B4A8612}" presName="sibTrans" presStyleLbl="sibTrans1D1" presStyleIdx="0" presStyleCnt="5"/>
      <dgm:spPr/>
      <dgm:t>
        <a:bodyPr/>
        <a:lstStyle/>
        <a:p>
          <a:endParaRPr lang="en-US"/>
        </a:p>
      </dgm:t>
    </dgm:pt>
    <dgm:pt modelId="{CC0B6A45-BE08-564E-8C20-F34F40FE6789}" type="pres">
      <dgm:prSet presAssocID="{3C38A60D-0F39-8644-86FE-6E0A6B4A8612}" presName="connectorText" presStyleLbl="sibTrans1D1" presStyleIdx="0" presStyleCnt="5"/>
      <dgm:spPr/>
      <dgm:t>
        <a:bodyPr/>
        <a:lstStyle/>
        <a:p>
          <a:endParaRPr lang="en-US"/>
        </a:p>
      </dgm:t>
    </dgm:pt>
    <dgm:pt modelId="{833D6EFE-D9C1-734C-876C-409842B2B9CE}" type="pres">
      <dgm:prSet presAssocID="{314A8ED0-6046-6445-ADF0-6A8FB7D791AE}" presName="node" presStyleLbl="node1" presStyleIdx="1" presStyleCnt="6">
        <dgm:presLayoutVars>
          <dgm:bulletEnabled val="1"/>
        </dgm:presLayoutVars>
      </dgm:prSet>
      <dgm:spPr/>
      <dgm:t>
        <a:bodyPr/>
        <a:lstStyle/>
        <a:p>
          <a:endParaRPr lang="en-US"/>
        </a:p>
      </dgm:t>
    </dgm:pt>
    <dgm:pt modelId="{1643ECF7-FC91-D643-93D4-377F3C602BD3}" type="pres">
      <dgm:prSet presAssocID="{725CA9A3-199A-C14D-ADBF-E88193111C3E}" presName="sibTrans" presStyleLbl="sibTrans1D1" presStyleIdx="1" presStyleCnt="5"/>
      <dgm:spPr/>
      <dgm:t>
        <a:bodyPr/>
        <a:lstStyle/>
        <a:p>
          <a:endParaRPr lang="en-US"/>
        </a:p>
      </dgm:t>
    </dgm:pt>
    <dgm:pt modelId="{563FAEC9-977D-7248-942F-843C22646F80}" type="pres">
      <dgm:prSet presAssocID="{725CA9A3-199A-C14D-ADBF-E88193111C3E}" presName="connectorText" presStyleLbl="sibTrans1D1" presStyleIdx="1" presStyleCnt="5"/>
      <dgm:spPr/>
      <dgm:t>
        <a:bodyPr/>
        <a:lstStyle/>
        <a:p>
          <a:endParaRPr lang="en-US"/>
        </a:p>
      </dgm:t>
    </dgm:pt>
    <dgm:pt modelId="{08B2F9AD-5161-4345-89E0-038541FC4390}" type="pres">
      <dgm:prSet presAssocID="{670B7333-E945-6349-8C68-6EAE6EDF1E94}" presName="node" presStyleLbl="node1" presStyleIdx="2" presStyleCnt="6">
        <dgm:presLayoutVars>
          <dgm:bulletEnabled val="1"/>
        </dgm:presLayoutVars>
      </dgm:prSet>
      <dgm:spPr/>
      <dgm:t>
        <a:bodyPr/>
        <a:lstStyle/>
        <a:p>
          <a:endParaRPr lang="en-US"/>
        </a:p>
      </dgm:t>
    </dgm:pt>
    <dgm:pt modelId="{B7CCC8CE-EA1F-504D-8BF3-905DE483EAFD}" type="pres">
      <dgm:prSet presAssocID="{C2450C04-50BC-994E-AC90-DB41B625E49F}" presName="sibTrans" presStyleLbl="sibTrans1D1" presStyleIdx="2" presStyleCnt="5"/>
      <dgm:spPr/>
      <dgm:t>
        <a:bodyPr/>
        <a:lstStyle/>
        <a:p>
          <a:endParaRPr lang="en-US"/>
        </a:p>
      </dgm:t>
    </dgm:pt>
    <dgm:pt modelId="{EEB6F7B3-E3F9-914D-A388-3CBF35D082D0}" type="pres">
      <dgm:prSet presAssocID="{C2450C04-50BC-994E-AC90-DB41B625E49F}" presName="connectorText" presStyleLbl="sibTrans1D1" presStyleIdx="2" presStyleCnt="5"/>
      <dgm:spPr/>
      <dgm:t>
        <a:bodyPr/>
        <a:lstStyle/>
        <a:p>
          <a:endParaRPr lang="en-US"/>
        </a:p>
      </dgm:t>
    </dgm:pt>
    <dgm:pt modelId="{5B7972C5-62DD-0841-A860-FA6018209A24}" type="pres">
      <dgm:prSet presAssocID="{94268F4B-8524-5141-959A-4E2AA4301A0C}" presName="node" presStyleLbl="node1" presStyleIdx="3" presStyleCnt="6">
        <dgm:presLayoutVars>
          <dgm:bulletEnabled val="1"/>
        </dgm:presLayoutVars>
      </dgm:prSet>
      <dgm:spPr/>
      <dgm:t>
        <a:bodyPr/>
        <a:lstStyle/>
        <a:p>
          <a:endParaRPr lang="en-US"/>
        </a:p>
      </dgm:t>
    </dgm:pt>
    <dgm:pt modelId="{3F28E5D3-3DC4-9544-AB4A-3F950BF9E742}" type="pres">
      <dgm:prSet presAssocID="{89B3BB9F-45F0-4147-9B37-1128737564FF}" presName="sibTrans" presStyleLbl="sibTrans1D1" presStyleIdx="3" presStyleCnt="5"/>
      <dgm:spPr/>
      <dgm:t>
        <a:bodyPr/>
        <a:lstStyle/>
        <a:p>
          <a:endParaRPr lang="en-US"/>
        </a:p>
      </dgm:t>
    </dgm:pt>
    <dgm:pt modelId="{E5819CEB-9246-0D46-9438-81F51B5A7A01}" type="pres">
      <dgm:prSet presAssocID="{89B3BB9F-45F0-4147-9B37-1128737564FF}" presName="connectorText" presStyleLbl="sibTrans1D1" presStyleIdx="3" presStyleCnt="5"/>
      <dgm:spPr/>
      <dgm:t>
        <a:bodyPr/>
        <a:lstStyle/>
        <a:p>
          <a:endParaRPr lang="en-US"/>
        </a:p>
      </dgm:t>
    </dgm:pt>
    <dgm:pt modelId="{947D52D0-C9F8-554B-9809-9442ABE928E2}" type="pres">
      <dgm:prSet presAssocID="{FEBB912D-E828-5749-8218-B58741B26CCE}" presName="node" presStyleLbl="node1" presStyleIdx="4" presStyleCnt="6">
        <dgm:presLayoutVars>
          <dgm:bulletEnabled val="1"/>
        </dgm:presLayoutVars>
      </dgm:prSet>
      <dgm:spPr/>
      <dgm:t>
        <a:bodyPr/>
        <a:lstStyle/>
        <a:p>
          <a:endParaRPr lang="en-US"/>
        </a:p>
      </dgm:t>
    </dgm:pt>
    <dgm:pt modelId="{B72F1E53-56CB-4F4D-BBCC-D7D54532A502}" type="pres">
      <dgm:prSet presAssocID="{236E9561-3582-464C-8E68-225812AC72D5}" presName="sibTrans" presStyleLbl="sibTrans1D1" presStyleIdx="4" presStyleCnt="5"/>
      <dgm:spPr/>
      <dgm:t>
        <a:bodyPr/>
        <a:lstStyle/>
        <a:p>
          <a:endParaRPr lang="en-US"/>
        </a:p>
      </dgm:t>
    </dgm:pt>
    <dgm:pt modelId="{329124D2-C19E-8E4F-84A6-D93A9BB30B9D}" type="pres">
      <dgm:prSet presAssocID="{236E9561-3582-464C-8E68-225812AC72D5}" presName="connectorText" presStyleLbl="sibTrans1D1" presStyleIdx="4" presStyleCnt="5"/>
      <dgm:spPr/>
      <dgm:t>
        <a:bodyPr/>
        <a:lstStyle/>
        <a:p>
          <a:endParaRPr lang="en-US"/>
        </a:p>
      </dgm:t>
    </dgm:pt>
    <dgm:pt modelId="{570CFC44-0707-BC4E-9473-A946D930D0DB}" type="pres">
      <dgm:prSet presAssocID="{23269F46-BC9B-F44B-A038-F41AFC8E6605}" presName="node" presStyleLbl="node1" presStyleIdx="5" presStyleCnt="6">
        <dgm:presLayoutVars>
          <dgm:bulletEnabled val="1"/>
        </dgm:presLayoutVars>
      </dgm:prSet>
      <dgm:spPr/>
      <dgm:t>
        <a:bodyPr/>
        <a:lstStyle/>
        <a:p>
          <a:endParaRPr lang="en-US"/>
        </a:p>
      </dgm:t>
    </dgm:pt>
  </dgm:ptLst>
  <dgm:cxnLst>
    <dgm:cxn modelId="{B51C0711-CA4F-DC47-BBD2-1010E46B8099}" srcId="{36B39E1E-DF46-9442-90A4-D6719A56F332}" destId="{23269F46-BC9B-F44B-A038-F41AFC8E6605}" srcOrd="5" destOrd="0" parTransId="{422D8637-6D9E-3643-8533-34FAA32A3171}" sibTransId="{969CD1AB-66EA-4C43-86EF-EC53DE3B5367}"/>
    <dgm:cxn modelId="{DBA7E904-A32D-F349-BBE0-428735E470EC}" type="presOf" srcId="{3C38A60D-0F39-8644-86FE-6E0A6B4A8612}" destId="{CC0B6A45-BE08-564E-8C20-F34F40FE6789}" srcOrd="1" destOrd="0" presId="urn:microsoft.com/office/officeart/2005/8/layout/bProcess3"/>
    <dgm:cxn modelId="{C76291A2-29EA-D848-B7AF-C4BFFEA14C6F}" type="presOf" srcId="{3C38A60D-0F39-8644-86FE-6E0A6B4A8612}" destId="{F03CCA5D-8041-054B-B5FA-B0A937C8A0EF}" srcOrd="0" destOrd="0" presId="urn:microsoft.com/office/officeart/2005/8/layout/bProcess3"/>
    <dgm:cxn modelId="{41F9F594-32AC-1B44-8E40-777D1A448A1C}" type="presOf" srcId="{C2450C04-50BC-994E-AC90-DB41B625E49F}" destId="{EEB6F7B3-E3F9-914D-A388-3CBF35D082D0}" srcOrd="1" destOrd="0" presId="urn:microsoft.com/office/officeart/2005/8/layout/bProcess3"/>
    <dgm:cxn modelId="{6029C564-BB14-0049-9C78-BC2C6E942499}" type="presOf" srcId="{94268F4B-8524-5141-959A-4E2AA4301A0C}" destId="{5B7972C5-62DD-0841-A860-FA6018209A24}" srcOrd="0" destOrd="0" presId="urn:microsoft.com/office/officeart/2005/8/layout/bProcess3"/>
    <dgm:cxn modelId="{99807405-E7EE-BA42-9149-C937A3FFD70D}" type="presOf" srcId="{FEBB912D-E828-5749-8218-B58741B26CCE}" destId="{947D52D0-C9F8-554B-9809-9442ABE928E2}" srcOrd="0" destOrd="0" presId="urn:microsoft.com/office/officeart/2005/8/layout/bProcess3"/>
    <dgm:cxn modelId="{01DEB153-0B8F-8147-9BD7-D8B6B4D421C4}" srcId="{36B39E1E-DF46-9442-90A4-D6719A56F332}" destId="{314A8ED0-6046-6445-ADF0-6A8FB7D791AE}" srcOrd="1" destOrd="0" parTransId="{B1F1E2D1-12C7-7640-9059-FDAA73754A75}" sibTransId="{725CA9A3-199A-C14D-ADBF-E88193111C3E}"/>
    <dgm:cxn modelId="{8C838E9D-5669-C040-987C-FBA5C7A3FBA1}" type="presOf" srcId="{725CA9A3-199A-C14D-ADBF-E88193111C3E}" destId="{563FAEC9-977D-7248-942F-843C22646F80}" srcOrd="1" destOrd="0" presId="urn:microsoft.com/office/officeart/2005/8/layout/bProcess3"/>
    <dgm:cxn modelId="{743A6DBF-4D63-2A44-ABC4-24737E748D32}" srcId="{36B39E1E-DF46-9442-90A4-D6719A56F332}" destId="{FEBB912D-E828-5749-8218-B58741B26CCE}" srcOrd="4" destOrd="0" parTransId="{299D0440-6AB5-284D-BBEE-4410BED9C9FC}" sibTransId="{236E9561-3582-464C-8E68-225812AC72D5}"/>
    <dgm:cxn modelId="{75369A36-D648-5F4B-92EC-27C74630FAFC}" type="presOf" srcId="{36B39E1E-DF46-9442-90A4-D6719A56F332}" destId="{10DF04A3-44C1-EB4D-968C-6333695F2E3B}" srcOrd="0" destOrd="0" presId="urn:microsoft.com/office/officeart/2005/8/layout/bProcess3"/>
    <dgm:cxn modelId="{32874C48-CC9E-3546-B058-88F297B56137}" type="presOf" srcId="{236E9561-3582-464C-8E68-225812AC72D5}" destId="{B72F1E53-56CB-4F4D-BBCC-D7D54532A502}" srcOrd="0" destOrd="0" presId="urn:microsoft.com/office/officeart/2005/8/layout/bProcess3"/>
    <dgm:cxn modelId="{F6379786-FD1F-5E49-972A-7561D2BB5E57}" srcId="{36B39E1E-DF46-9442-90A4-D6719A56F332}" destId="{670B7333-E945-6349-8C68-6EAE6EDF1E94}" srcOrd="2" destOrd="0" parTransId="{7A89EC88-20C4-C24B-B1BE-39B3BB6C502A}" sibTransId="{C2450C04-50BC-994E-AC90-DB41B625E49F}"/>
    <dgm:cxn modelId="{560222FF-942E-ED46-9F0B-0F8B58855334}" type="presOf" srcId="{C2450C04-50BC-994E-AC90-DB41B625E49F}" destId="{B7CCC8CE-EA1F-504D-8BF3-905DE483EAFD}" srcOrd="0" destOrd="0" presId="urn:microsoft.com/office/officeart/2005/8/layout/bProcess3"/>
    <dgm:cxn modelId="{9FC62418-E001-5A42-A7CE-918F4DD3EE34}" type="presOf" srcId="{725CA9A3-199A-C14D-ADBF-E88193111C3E}" destId="{1643ECF7-FC91-D643-93D4-377F3C602BD3}" srcOrd="0" destOrd="0" presId="urn:microsoft.com/office/officeart/2005/8/layout/bProcess3"/>
    <dgm:cxn modelId="{415D2906-B43E-9F43-B265-639BE60EA4E2}" type="presOf" srcId="{89B3BB9F-45F0-4147-9B37-1128737564FF}" destId="{3F28E5D3-3DC4-9544-AB4A-3F950BF9E742}" srcOrd="0" destOrd="0" presId="urn:microsoft.com/office/officeart/2005/8/layout/bProcess3"/>
    <dgm:cxn modelId="{B7DB95BD-7656-6748-9009-1257F7A728C2}" srcId="{36B39E1E-DF46-9442-90A4-D6719A56F332}" destId="{3FEA78CD-E9A2-7E45-92A5-D21695EFAB78}" srcOrd="0" destOrd="0" parTransId="{653BE7A1-9A59-4E46-A55F-AA7D2874A99F}" sibTransId="{3C38A60D-0F39-8644-86FE-6E0A6B4A8612}"/>
    <dgm:cxn modelId="{289BB25C-7AD0-0C41-BB2D-92DAB491219F}" type="presOf" srcId="{89B3BB9F-45F0-4147-9B37-1128737564FF}" destId="{E5819CEB-9246-0D46-9438-81F51B5A7A01}" srcOrd="1" destOrd="0" presId="urn:microsoft.com/office/officeart/2005/8/layout/bProcess3"/>
    <dgm:cxn modelId="{00DEF5C5-4E91-CC47-9BE0-51E7F45E39BC}" type="presOf" srcId="{670B7333-E945-6349-8C68-6EAE6EDF1E94}" destId="{08B2F9AD-5161-4345-89E0-038541FC4390}" srcOrd="0" destOrd="0" presId="urn:microsoft.com/office/officeart/2005/8/layout/bProcess3"/>
    <dgm:cxn modelId="{1AD432E3-D896-B141-888C-F0400CB167D6}" type="presOf" srcId="{23269F46-BC9B-F44B-A038-F41AFC8E6605}" destId="{570CFC44-0707-BC4E-9473-A946D930D0DB}" srcOrd="0" destOrd="0" presId="urn:microsoft.com/office/officeart/2005/8/layout/bProcess3"/>
    <dgm:cxn modelId="{51A194FB-3E05-4741-9E00-03A8EE493B2B}" type="presOf" srcId="{3FEA78CD-E9A2-7E45-92A5-D21695EFAB78}" destId="{EB2D6BCC-CE89-6243-8C24-779A7612C3D8}" srcOrd="0" destOrd="0" presId="urn:microsoft.com/office/officeart/2005/8/layout/bProcess3"/>
    <dgm:cxn modelId="{769FC25B-C3E2-1247-8C6F-2091A4D940B8}" type="presOf" srcId="{236E9561-3582-464C-8E68-225812AC72D5}" destId="{329124D2-C19E-8E4F-84A6-D93A9BB30B9D}" srcOrd="1" destOrd="0" presId="urn:microsoft.com/office/officeart/2005/8/layout/bProcess3"/>
    <dgm:cxn modelId="{01FED796-D968-6249-8C55-9D6AA4A0239E}" type="presOf" srcId="{314A8ED0-6046-6445-ADF0-6A8FB7D791AE}" destId="{833D6EFE-D9C1-734C-876C-409842B2B9CE}" srcOrd="0" destOrd="0" presId="urn:microsoft.com/office/officeart/2005/8/layout/bProcess3"/>
    <dgm:cxn modelId="{86C8056C-AFB4-5F41-A6DC-40B833CB15F3}" srcId="{36B39E1E-DF46-9442-90A4-D6719A56F332}" destId="{94268F4B-8524-5141-959A-4E2AA4301A0C}" srcOrd="3" destOrd="0" parTransId="{F5859F39-1A33-744E-9AA8-8219B20B00D1}" sibTransId="{89B3BB9F-45F0-4147-9B37-1128737564FF}"/>
    <dgm:cxn modelId="{7EF252DA-8F5C-A044-807C-0C11C652CC5A}" type="presParOf" srcId="{10DF04A3-44C1-EB4D-968C-6333695F2E3B}" destId="{EB2D6BCC-CE89-6243-8C24-779A7612C3D8}" srcOrd="0" destOrd="0" presId="urn:microsoft.com/office/officeart/2005/8/layout/bProcess3"/>
    <dgm:cxn modelId="{4AE7FF2C-5FA7-1343-8113-DCD3E8F93617}" type="presParOf" srcId="{10DF04A3-44C1-EB4D-968C-6333695F2E3B}" destId="{F03CCA5D-8041-054B-B5FA-B0A937C8A0EF}" srcOrd="1" destOrd="0" presId="urn:microsoft.com/office/officeart/2005/8/layout/bProcess3"/>
    <dgm:cxn modelId="{BF40BD12-8FAC-414D-ACC5-7D0929FCD92E}" type="presParOf" srcId="{F03CCA5D-8041-054B-B5FA-B0A937C8A0EF}" destId="{CC0B6A45-BE08-564E-8C20-F34F40FE6789}" srcOrd="0" destOrd="0" presId="urn:microsoft.com/office/officeart/2005/8/layout/bProcess3"/>
    <dgm:cxn modelId="{1181F25E-6915-C04A-8AA3-8E7F1BAC4EEB}" type="presParOf" srcId="{10DF04A3-44C1-EB4D-968C-6333695F2E3B}" destId="{833D6EFE-D9C1-734C-876C-409842B2B9CE}" srcOrd="2" destOrd="0" presId="urn:microsoft.com/office/officeart/2005/8/layout/bProcess3"/>
    <dgm:cxn modelId="{611D0B87-90A3-A540-8BB1-8951CE309CF2}" type="presParOf" srcId="{10DF04A3-44C1-EB4D-968C-6333695F2E3B}" destId="{1643ECF7-FC91-D643-93D4-377F3C602BD3}" srcOrd="3" destOrd="0" presId="urn:microsoft.com/office/officeart/2005/8/layout/bProcess3"/>
    <dgm:cxn modelId="{F6E15A1B-D954-ED44-AC02-9EE9971A2A63}" type="presParOf" srcId="{1643ECF7-FC91-D643-93D4-377F3C602BD3}" destId="{563FAEC9-977D-7248-942F-843C22646F80}" srcOrd="0" destOrd="0" presId="urn:microsoft.com/office/officeart/2005/8/layout/bProcess3"/>
    <dgm:cxn modelId="{AD8616F4-64E9-A24C-87B1-23B69E1A7355}" type="presParOf" srcId="{10DF04A3-44C1-EB4D-968C-6333695F2E3B}" destId="{08B2F9AD-5161-4345-89E0-038541FC4390}" srcOrd="4" destOrd="0" presId="urn:microsoft.com/office/officeart/2005/8/layout/bProcess3"/>
    <dgm:cxn modelId="{54E44754-630A-EB48-A5DF-6A8CCF1CBBC7}" type="presParOf" srcId="{10DF04A3-44C1-EB4D-968C-6333695F2E3B}" destId="{B7CCC8CE-EA1F-504D-8BF3-905DE483EAFD}" srcOrd="5" destOrd="0" presId="urn:microsoft.com/office/officeart/2005/8/layout/bProcess3"/>
    <dgm:cxn modelId="{C4EAC3E1-6109-684C-8E61-41A12B4631EB}" type="presParOf" srcId="{B7CCC8CE-EA1F-504D-8BF3-905DE483EAFD}" destId="{EEB6F7B3-E3F9-914D-A388-3CBF35D082D0}" srcOrd="0" destOrd="0" presId="urn:microsoft.com/office/officeart/2005/8/layout/bProcess3"/>
    <dgm:cxn modelId="{C129CE84-ACE6-5C45-A779-DCAB3811304C}" type="presParOf" srcId="{10DF04A3-44C1-EB4D-968C-6333695F2E3B}" destId="{5B7972C5-62DD-0841-A860-FA6018209A24}" srcOrd="6" destOrd="0" presId="urn:microsoft.com/office/officeart/2005/8/layout/bProcess3"/>
    <dgm:cxn modelId="{26D46054-F031-E34B-8751-234CA23915A6}" type="presParOf" srcId="{10DF04A3-44C1-EB4D-968C-6333695F2E3B}" destId="{3F28E5D3-3DC4-9544-AB4A-3F950BF9E742}" srcOrd="7" destOrd="0" presId="urn:microsoft.com/office/officeart/2005/8/layout/bProcess3"/>
    <dgm:cxn modelId="{2ACFB567-BCD2-3349-A2A2-A6EC820AF97B}" type="presParOf" srcId="{3F28E5D3-3DC4-9544-AB4A-3F950BF9E742}" destId="{E5819CEB-9246-0D46-9438-81F51B5A7A01}" srcOrd="0" destOrd="0" presId="urn:microsoft.com/office/officeart/2005/8/layout/bProcess3"/>
    <dgm:cxn modelId="{71230478-2E57-0A4B-A099-7612BFF28C75}" type="presParOf" srcId="{10DF04A3-44C1-EB4D-968C-6333695F2E3B}" destId="{947D52D0-C9F8-554B-9809-9442ABE928E2}" srcOrd="8" destOrd="0" presId="urn:microsoft.com/office/officeart/2005/8/layout/bProcess3"/>
    <dgm:cxn modelId="{51CE70A5-53CC-5D40-B6D3-89AFACEF9878}" type="presParOf" srcId="{10DF04A3-44C1-EB4D-968C-6333695F2E3B}" destId="{B72F1E53-56CB-4F4D-BBCC-D7D54532A502}" srcOrd="9" destOrd="0" presId="urn:microsoft.com/office/officeart/2005/8/layout/bProcess3"/>
    <dgm:cxn modelId="{878B17E3-D7FC-3E42-8600-155BBC61AC86}" type="presParOf" srcId="{B72F1E53-56CB-4F4D-BBCC-D7D54532A502}" destId="{329124D2-C19E-8E4F-84A6-D93A9BB30B9D}" srcOrd="0" destOrd="0" presId="urn:microsoft.com/office/officeart/2005/8/layout/bProcess3"/>
    <dgm:cxn modelId="{5F4B139E-8E27-8B48-A30F-A91755A57983}" type="presParOf" srcId="{10DF04A3-44C1-EB4D-968C-6333695F2E3B}" destId="{570CFC44-0707-BC4E-9473-A946D930D0DB}" srcOrd="10"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3CCA5D-8041-054B-B5FA-B0A937C8A0EF}">
      <dsp:nvSpPr>
        <dsp:cNvPr id="0" name=""/>
        <dsp:cNvSpPr/>
      </dsp:nvSpPr>
      <dsp:spPr>
        <a:xfrm>
          <a:off x="2139606" y="1014330"/>
          <a:ext cx="460618" cy="91440"/>
        </a:xfrm>
        <a:custGeom>
          <a:avLst/>
          <a:gdLst/>
          <a:ahLst/>
          <a:cxnLst/>
          <a:rect l="0" t="0" r="0" b="0"/>
          <a:pathLst>
            <a:path>
              <a:moveTo>
                <a:pt x="0" y="45720"/>
              </a:moveTo>
              <a:lnTo>
                <a:pt x="460618" y="45720"/>
              </a:lnTo>
            </a:path>
          </a:pathLst>
        </a:custGeom>
        <a:noFill/>
        <a:ln w="6350"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57634" y="1057594"/>
        <a:ext cx="24560" cy="4912"/>
      </dsp:txXfrm>
    </dsp:sp>
    <dsp:sp modelId="{EB2D6BCC-CE89-6243-8C24-779A7612C3D8}">
      <dsp:nvSpPr>
        <dsp:cNvPr id="0" name=""/>
        <dsp:cNvSpPr/>
      </dsp:nvSpPr>
      <dsp:spPr>
        <a:xfrm>
          <a:off x="5673" y="419331"/>
          <a:ext cx="2135732" cy="1281439"/>
        </a:xfrm>
        <a:prstGeom prst="rect">
          <a:avLst/>
        </a:prstGeom>
        <a:gradFill rotWithShape="0">
          <a:gsLst>
            <a:gs pos="0">
              <a:schemeClr val="lt1">
                <a:hueOff val="0"/>
                <a:satOff val="0"/>
                <a:lumOff val="0"/>
                <a:alphaOff val="0"/>
                <a:shade val="47500"/>
                <a:satMod val="137000"/>
              </a:schemeClr>
            </a:gs>
            <a:gs pos="55000">
              <a:schemeClr val="lt1">
                <a:hueOff val="0"/>
                <a:satOff val="0"/>
                <a:lumOff val="0"/>
                <a:alphaOff val="0"/>
                <a:shade val="69000"/>
                <a:satMod val="137000"/>
              </a:schemeClr>
            </a:gs>
            <a:gs pos="100000">
              <a:schemeClr val="l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b="1" kern="1200" dirty="0">
              <a:latin typeface="Times New Roman" charset="0"/>
              <a:ea typeface="Times New Roman" charset="0"/>
              <a:cs typeface="Times New Roman" charset="0"/>
            </a:rPr>
            <a:t>Preparation</a:t>
          </a:r>
        </a:p>
      </dsp:txBody>
      <dsp:txXfrm>
        <a:off x="5673" y="419331"/>
        <a:ext cx="2135732" cy="1281439"/>
      </dsp:txXfrm>
    </dsp:sp>
    <dsp:sp modelId="{1643ECF7-FC91-D643-93D4-377F3C602BD3}">
      <dsp:nvSpPr>
        <dsp:cNvPr id="0" name=""/>
        <dsp:cNvSpPr/>
      </dsp:nvSpPr>
      <dsp:spPr>
        <a:xfrm>
          <a:off x="4766557" y="1014330"/>
          <a:ext cx="460618" cy="91440"/>
        </a:xfrm>
        <a:custGeom>
          <a:avLst/>
          <a:gdLst/>
          <a:ahLst/>
          <a:cxnLst/>
          <a:rect l="0" t="0" r="0" b="0"/>
          <a:pathLst>
            <a:path>
              <a:moveTo>
                <a:pt x="0" y="45720"/>
              </a:moveTo>
              <a:lnTo>
                <a:pt x="460618" y="45720"/>
              </a:lnTo>
            </a:path>
          </a:pathLst>
        </a:custGeom>
        <a:noFill/>
        <a:ln w="6350"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984586" y="1057594"/>
        <a:ext cx="24560" cy="4912"/>
      </dsp:txXfrm>
    </dsp:sp>
    <dsp:sp modelId="{833D6EFE-D9C1-734C-876C-409842B2B9CE}">
      <dsp:nvSpPr>
        <dsp:cNvPr id="0" name=""/>
        <dsp:cNvSpPr/>
      </dsp:nvSpPr>
      <dsp:spPr>
        <a:xfrm>
          <a:off x="2632624" y="419331"/>
          <a:ext cx="2135732" cy="1281439"/>
        </a:xfrm>
        <a:prstGeom prst="rect">
          <a:avLst/>
        </a:prstGeom>
        <a:gradFill rotWithShape="0">
          <a:gsLst>
            <a:gs pos="0">
              <a:schemeClr val="lt1">
                <a:hueOff val="0"/>
                <a:satOff val="0"/>
                <a:lumOff val="0"/>
                <a:alphaOff val="0"/>
                <a:shade val="47500"/>
                <a:satMod val="137000"/>
              </a:schemeClr>
            </a:gs>
            <a:gs pos="55000">
              <a:schemeClr val="lt1">
                <a:hueOff val="0"/>
                <a:satOff val="0"/>
                <a:lumOff val="0"/>
                <a:alphaOff val="0"/>
                <a:shade val="69000"/>
                <a:satMod val="137000"/>
              </a:schemeClr>
            </a:gs>
            <a:gs pos="100000">
              <a:schemeClr val="l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b="1" kern="1200" dirty="0"/>
            <a:t>Integration</a:t>
          </a:r>
        </a:p>
      </dsp:txBody>
      <dsp:txXfrm>
        <a:off x="2632624" y="419331"/>
        <a:ext cx="2135732" cy="1281439"/>
      </dsp:txXfrm>
    </dsp:sp>
    <dsp:sp modelId="{B7CCC8CE-EA1F-504D-8BF3-905DE483EAFD}">
      <dsp:nvSpPr>
        <dsp:cNvPr id="0" name=""/>
        <dsp:cNvSpPr/>
      </dsp:nvSpPr>
      <dsp:spPr>
        <a:xfrm>
          <a:off x="1073539" y="1698970"/>
          <a:ext cx="5253902" cy="460618"/>
        </a:xfrm>
        <a:custGeom>
          <a:avLst/>
          <a:gdLst/>
          <a:ahLst/>
          <a:cxnLst/>
          <a:rect l="0" t="0" r="0" b="0"/>
          <a:pathLst>
            <a:path>
              <a:moveTo>
                <a:pt x="5253902" y="0"/>
              </a:moveTo>
              <a:lnTo>
                <a:pt x="5253902" y="247409"/>
              </a:lnTo>
              <a:lnTo>
                <a:pt x="0" y="247409"/>
              </a:lnTo>
              <a:lnTo>
                <a:pt x="0" y="460618"/>
              </a:lnTo>
            </a:path>
          </a:pathLst>
        </a:custGeom>
        <a:noFill/>
        <a:ln w="6350"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568570" y="1926823"/>
        <a:ext cx="263840" cy="4912"/>
      </dsp:txXfrm>
    </dsp:sp>
    <dsp:sp modelId="{08B2F9AD-5161-4345-89E0-038541FC4390}">
      <dsp:nvSpPr>
        <dsp:cNvPr id="0" name=""/>
        <dsp:cNvSpPr/>
      </dsp:nvSpPr>
      <dsp:spPr>
        <a:xfrm>
          <a:off x="5259575" y="419331"/>
          <a:ext cx="2135732" cy="1281439"/>
        </a:xfrm>
        <a:prstGeom prst="rect">
          <a:avLst/>
        </a:prstGeom>
        <a:gradFill rotWithShape="0">
          <a:gsLst>
            <a:gs pos="0">
              <a:schemeClr val="lt1">
                <a:hueOff val="0"/>
                <a:satOff val="0"/>
                <a:lumOff val="0"/>
                <a:alphaOff val="0"/>
                <a:shade val="47500"/>
                <a:satMod val="137000"/>
              </a:schemeClr>
            </a:gs>
            <a:gs pos="55000">
              <a:schemeClr val="lt1">
                <a:hueOff val="0"/>
                <a:satOff val="0"/>
                <a:lumOff val="0"/>
                <a:alphaOff val="0"/>
                <a:shade val="69000"/>
                <a:satMod val="137000"/>
              </a:schemeClr>
            </a:gs>
            <a:gs pos="100000">
              <a:schemeClr val="l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b="1" kern="1200" dirty="0"/>
            <a:t>Modeling</a:t>
          </a:r>
        </a:p>
      </dsp:txBody>
      <dsp:txXfrm>
        <a:off x="5259575" y="419331"/>
        <a:ext cx="2135732" cy="1281439"/>
      </dsp:txXfrm>
    </dsp:sp>
    <dsp:sp modelId="{3F28E5D3-3DC4-9544-AB4A-3F950BF9E742}">
      <dsp:nvSpPr>
        <dsp:cNvPr id="0" name=""/>
        <dsp:cNvSpPr/>
      </dsp:nvSpPr>
      <dsp:spPr>
        <a:xfrm>
          <a:off x="2139606" y="2786989"/>
          <a:ext cx="460618" cy="91440"/>
        </a:xfrm>
        <a:custGeom>
          <a:avLst/>
          <a:gdLst/>
          <a:ahLst/>
          <a:cxnLst/>
          <a:rect l="0" t="0" r="0" b="0"/>
          <a:pathLst>
            <a:path>
              <a:moveTo>
                <a:pt x="0" y="45720"/>
              </a:moveTo>
              <a:lnTo>
                <a:pt x="460618" y="45720"/>
              </a:lnTo>
            </a:path>
          </a:pathLst>
        </a:custGeom>
        <a:noFill/>
        <a:ln w="6350"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57634" y="2830252"/>
        <a:ext cx="24560" cy="4912"/>
      </dsp:txXfrm>
    </dsp:sp>
    <dsp:sp modelId="{5B7972C5-62DD-0841-A860-FA6018209A24}">
      <dsp:nvSpPr>
        <dsp:cNvPr id="0" name=""/>
        <dsp:cNvSpPr/>
      </dsp:nvSpPr>
      <dsp:spPr>
        <a:xfrm>
          <a:off x="5673" y="2191989"/>
          <a:ext cx="2135732" cy="1281439"/>
        </a:xfrm>
        <a:prstGeom prst="rect">
          <a:avLst/>
        </a:prstGeom>
        <a:gradFill rotWithShape="0">
          <a:gsLst>
            <a:gs pos="0">
              <a:schemeClr val="lt1">
                <a:hueOff val="0"/>
                <a:satOff val="0"/>
                <a:lumOff val="0"/>
                <a:alphaOff val="0"/>
                <a:shade val="47500"/>
                <a:satMod val="137000"/>
              </a:schemeClr>
            </a:gs>
            <a:gs pos="55000">
              <a:schemeClr val="lt1">
                <a:hueOff val="0"/>
                <a:satOff val="0"/>
                <a:lumOff val="0"/>
                <a:alphaOff val="0"/>
                <a:shade val="69000"/>
                <a:satMod val="137000"/>
              </a:schemeClr>
            </a:gs>
            <a:gs pos="100000">
              <a:schemeClr val="l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b="1" kern="1200" dirty="0"/>
            <a:t>Matching</a:t>
          </a:r>
        </a:p>
      </dsp:txBody>
      <dsp:txXfrm>
        <a:off x="5673" y="2191989"/>
        <a:ext cx="2135732" cy="1281439"/>
      </dsp:txXfrm>
    </dsp:sp>
    <dsp:sp modelId="{B72F1E53-56CB-4F4D-BBCC-D7D54532A502}">
      <dsp:nvSpPr>
        <dsp:cNvPr id="0" name=""/>
        <dsp:cNvSpPr/>
      </dsp:nvSpPr>
      <dsp:spPr>
        <a:xfrm>
          <a:off x="4766557" y="2786989"/>
          <a:ext cx="460618" cy="91440"/>
        </a:xfrm>
        <a:custGeom>
          <a:avLst/>
          <a:gdLst/>
          <a:ahLst/>
          <a:cxnLst/>
          <a:rect l="0" t="0" r="0" b="0"/>
          <a:pathLst>
            <a:path>
              <a:moveTo>
                <a:pt x="0" y="45720"/>
              </a:moveTo>
              <a:lnTo>
                <a:pt x="460618" y="45720"/>
              </a:lnTo>
            </a:path>
          </a:pathLst>
        </a:custGeom>
        <a:noFill/>
        <a:ln w="6350"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984586" y="2830252"/>
        <a:ext cx="24560" cy="4912"/>
      </dsp:txXfrm>
    </dsp:sp>
    <dsp:sp modelId="{947D52D0-C9F8-554B-9809-9442ABE928E2}">
      <dsp:nvSpPr>
        <dsp:cNvPr id="0" name=""/>
        <dsp:cNvSpPr/>
      </dsp:nvSpPr>
      <dsp:spPr>
        <a:xfrm>
          <a:off x="2632624" y="2191989"/>
          <a:ext cx="2135732" cy="1281439"/>
        </a:xfrm>
        <a:prstGeom prst="rect">
          <a:avLst/>
        </a:prstGeom>
        <a:gradFill rotWithShape="0">
          <a:gsLst>
            <a:gs pos="0">
              <a:schemeClr val="lt1">
                <a:hueOff val="0"/>
                <a:satOff val="0"/>
                <a:lumOff val="0"/>
                <a:alphaOff val="0"/>
                <a:shade val="47500"/>
                <a:satMod val="137000"/>
              </a:schemeClr>
            </a:gs>
            <a:gs pos="55000">
              <a:schemeClr val="lt1">
                <a:hueOff val="0"/>
                <a:satOff val="0"/>
                <a:lumOff val="0"/>
                <a:alphaOff val="0"/>
                <a:shade val="69000"/>
                <a:satMod val="137000"/>
              </a:schemeClr>
            </a:gs>
            <a:gs pos="100000">
              <a:schemeClr val="l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b="1" kern="1200" dirty="0"/>
            <a:t>Grouping</a:t>
          </a:r>
        </a:p>
      </dsp:txBody>
      <dsp:txXfrm>
        <a:off x="2632624" y="2191989"/>
        <a:ext cx="2135732" cy="1281439"/>
      </dsp:txXfrm>
    </dsp:sp>
    <dsp:sp modelId="{570CFC44-0707-BC4E-9473-A946D930D0DB}">
      <dsp:nvSpPr>
        <dsp:cNvPr id="0" name=""/>
        <dsp:cNvSpPr/>
      </dsp:nvSpPr>
      <dsp:spPr>
        <a:xfrm>
          <a:off x="5259575" y="2191989"/>
          <a:ext cx="2135732" cy="1281439"/>
        </a:xfrm>
        <a:prstGeom prst="rect">
          <a:avLst/>
        </a:prstGeom>
        <a:gradFill rotWithShape="0">
          <a:gsLst>
            <a:gs pos="0">
              <a:schemeClr val="lt1">
                <a:hueOff val="0"/>
                <a:satOff val="0"/>
                <a:lumOff val="0"/>
                <a:alphaOff val="0"/>
                <a:shade val="47500"/>
                <a:satMod val="137000"/>
              </a:schemeClr>
            </a:gs>
            <a:gs pos="55000">
              <a:schemeClr val="lt1">
                <a:hueOff val="0"/>
                <a:satOff val="0"/>
                <a:lumOff val="0"/>
                <a:alphaOff val="0"/>
                <a:shade val="69000"/>
                <a:satMod val="137000"/>
              </a:schemeClr>
            </a:gs>
            <a:gs pos="100000">
              <a:schemeClr val="l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b="1" kern="1200" dirty="0"/>
            <a:t>Evaluation</a:t>
          </a:r>
        </a:p>
      </dsp:txBody>
      <dsp:txXfrm>
        <a:off x="5259575" y="2191989"/>
        <a:ext cx="2135732" cy="1281439"/>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FD7CE4-BCC8-4E2B-901F-1C8936011DFA}" type="datetimeFigureOut">
              <a:rPr lang="en-US" smtClean="0"/>
              <a:t>8/16/17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F8AEAB-ED09-4D3C-8D14-66928B79D83A}" type="slidenum">
              <a:rPr lang="en-US" smtClean="0"/>
              <a:t>‹#›</a:t>
            </a:fld>
            <a:endParaRPr lang="en-US"/>
          </a:p>
        </p:txBody>
      </p:sp>
    </p:spTree>
    <p:extLst>
      <p:ext uri="{BB962C8B-B14F-4D97-AF65-F5344CB8AC3E}">
        <p14:creationId xmlns:p14="http://schemas.microsoft.com/office/powerpoint/2010/main" val="1037429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http://www.customerexperienceinsight.com/wp-content/uploads/2014/10/491518843.jpg</a:t>
            </a:r>
            <a:endParaRPr lang="en-US" dirty="0"/>
          </a:p>
        </p:txBody>
      </p:sp>
      <p:sp>
        <p:nvSpPr>
          <p:cNvPr id="4" name="Slide Number Placeholder 3"/>
          <p:cNvSpPr>
            <a:spLocks noGrp="1"/>
          </p:cNvSpPr>
          <p:nvPr>
            <p:ph type="sldNum" sz="quarter" idx="10"/>
          </p:nvPr>
        </p:nvSpPr>
        <p:spPr/>
        <p:txBody>
          <a:bodyPr/>
          <a:lstStyle/>
          <a:p>
            <a:fld id="{29F8AEAB-ED09-4D3C-8D14-66928B79D83A}" type="slidenum">
              <a:rPr lang="en-US" smtClean="0"/>
              <a:t>1</a:t>
            </a:fld>
            <a:endParaRPr lang="en-US"/>
          </a:p>
        </p:txBody>
      </p:sp>
    </p:spTree>
    <p:extLst>
      <p:ext uri="{BB962C8B-B14F-4D97-AF65-F5344CB8AC3E}">
        <p14:creationId xmlns:p14="http://schemas.microsoft.com/office/powerpoint/2010/main" val="3813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10</a:t>
            </a:fld>
            <a:endParaRPr lang="en-US">
              <a:solidFill>
                <a:srgbClr val="000000"/>
              </a:solidFill>
            </a:endParaRPr>
          </a:p>
        </p:txBody>
      </p:sp>
    </p:spTree>
    <p:extLst>
      <p:ext uri="{BB962C8B-B14F-4D97-AF65-F5344CB8AC3E}">
        <p14:creationId xmlns:p14="http://schemas.microsoft.com/office/powerpoint/2010/main" val="465026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11</a:t>
            </a:fld>
            <a:endParaRPr lang="en-US">
              <a:solidFill>
                <a:srgbClr val="000000"/>
              </a:solidFill>
            </a:endParaRPr>
          </a:p>
        </p:txBody>
      </p:sp>
    </p:spTree>
    <p:extLst>
      <p:ext uri="{BB962C8B-B14F-4D97-AF65-F5344CB8AC3E}">
        <p14:creationId xmlns:p14="http://schemas.microsoft.com/office/powerpoint/2010/main" val="81634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12</a:t>
            </a:fld>
            <a:endParaRPr lang="en-US">
              <a:solidFill>
                <a:srgbClr val="000000"/>
              </a:solidFill>
            </a:endParaRPr>
          </a:p>
        </p:txBody>
      </p:sp>
    </p:spTree>
    <p:extLst>
      <p:ext uri="{BB962C8B-B14F-4D97-AF65-F5344CB8AC3E}">
        <p14:creationId xmlns:p14="http://schemas.microsoft.com/office/powerpoint/2010/main" val="1894715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13</a:t>
            </a:fld>
            <a:endParaRPr lang="en-US">
              <a:solidFill>
                <a:srgbClr val="000000"/>
              </a:solidFill>
            </a:endParaRPr>
          </a:p>
        </p:txBody>
      </p:sp>
    </p:spTree>
    <p:extLst>
      <p:ext uri="{BB962C8B-B14F-4D97-AF65-F5344CB8AC3E}">
        <p14:creationId xmlns:p14="http://schemas.microsoft.com/office/powerpoint/2010/main" val="565657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14</a:t>
            </a:fld>
            <a:endParaRPr lang="en-US">
              <a:solidFill>
                <a:srgbClr val="000000"/>
              </a:solidFill>
            </a:endParaRPr>
          </a:p>
        </p:txBody>
      </p:sp>
    </p:spTree>
    <p:extLst>
      <p:ext uri="{BB962C8B-B14F-4D97-AF65-F5344CB8AC3E}">
        <p14:creationId xmlns:p14="http://schemas.microsoft.com/office/powerpoint/2010/main" val="565657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15</a:t>
            </a:fld>
            <a:endParaRPr lang="en-US">
              <a:solidFill>
                <a:srgbClr val="000000"/>
              </a:solidFill>
            </a:endParaRPr>
          </a:p>
        </p:txBody>
      </p:sp>
    </p:spTree>
    <p:extLst>
      <p:ext uri="{BB962C8B-B14F-4D97-AF65-F5344CB8AC3E}">
        <p14:creationId xmlns:p14="http://schemas.microsoft.com/office/powerpoint/2010/main" val="565657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id-ID" sz="1200" kern="1200" dirty="0" smtClean="0">
                <a:solidFill>
                  <a:schemeClr val="tx1"/>
                </a:solidFill>
                <a:effectLst/>
                <a:latin typeface="+mn-lt"/>
                <a:ea typeface="+mn-ea"/>
                <a:cs typeface="+mn-cs"/>
              </a:rPr>
              <a:t>Data yang digunakan pada penelitian ini adalah data nasabah dari tiga basis data di Bank Danamon Indonesia. Tiga basis data tersebut adalah </a:t>
            </a:r>
            <a:r>
              <a:rPr lang="id-ID" sz="1200" kern="1200" dirty="0" err="1" smtClean="0">
                <a:solidFill>
                  <a:schemeClr val="tx1"/>
                </a:solidFill>
                <a:effectLst/>
                <a:latin typeface="+mn-lt"/>
                <a:ea typeface="+mn-ea"/>
                <a:cs typeface="+mn-cs"/>
              </a:rPr>
              <a:t>Ascend</a:t>
            </a:r>
            <a:r>
              <a:rPr lang="id-ID" sz="1200" kern="1200" dirty="0" smtClean="0">
                <a:solidFill>
                  <a:schemeClr val="tx1"/>
                </a:solidFill>
                <a:effectLst/>
                <a:latin typeface="+mn-lt"/>
                <a:ea typeface="+mn-ea"/>
                <a:cs typeface="+mn-cs"/>
              </a:rPr>
              <a:t>, NCBS, dan Adira. Sedangkan nasabah yang digunakan adalah nasabah tipe individual/personal</a:t>
            </a:r>
            <a:r>
              <a:rPr lang="en-US" dirty="0" smtClean="0">
                <a:effectLst/>
              </a:rPr>
              <a:t> </a:t>
            </a:r>
            <a:endParaRPr lang="en-US" dirty="0"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16</a:t>
            </a:fld>
            <a:endParaRPr lang="en-US">
              <a:solidFill>
                <a:srgbClr val="000000"/>
              </a:solidFill>
            </a:endParaRPr>
          </a:p>
        </p:txBody>
      </p:sp>
    </p:spTree>
    <p:extLst>
      <p:ext uri="{BB962C8B-B14F-4D97-AF65-F5344CB8AC3E}">
        <p14:creationId xmlns:p14="http://schemas.microsoft.com/office/powerpoint/2010/main" val="886212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17</a:t>
            </a:fld>
            <a:endParaRPr lang="en-US">
              <a:solidFill>
                <a:srgbClr val="000000"/>
              </a:solidFill>
            </a:endParaRPr>
          </a:p>
        </p:txBody>
      </p:sp>
    </p:spTree>
    <p:extLst>
      <p:ext uri="{BB962C8B-B14F-4D97-AF65-F5344CB8AC3E}">
        <p14:creationId xmlns:p14="http://schemas.microsoft.com/office/powerpoint/2010/main" val="1458062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18</a:t>
            </a:fld>
            <a:endParaRPr lang="en-US">
              <a:solidFill>
                <a:srgbClr val="000000"/>
              </a:solidFill>
            </a:endParaRPr>
          </a:p>
        </p:txBody>
      </p:sp>
    </p:spTree>
    <p:extLst>
      <p:ext uri="{BB962C8B-B14F-4D97-AF65-F5344CB8AC3E}">
        <p14:creationId xmlns:p14="http://schemas.microsoft.com/office/powerpoint/2010/main" val="565657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id-ID" sz="1200" kern="1200" dirty="0" smtClean="0">
                <a:solidFill>
                  <a:schemeClr val="tx1"/>
                </a:solidFill>
                <a:effectLst/>
                <a:latin typeface="+mn-lt"/>
                <a:ea typeface="+mn-ea"/>
                <a:cs typeface="+mn-cs"/>
              </a:rPr>
              <a:t>Metode untuk menghasilkan </a:t>
            </a:r>
            <a:r>
              <a:rPr lang="id-ID" sz="1200" i="1" kern="1200" dirty="0" err="1" smtClean="0">
                <a:solidFill>
                  <a:schemeClr val="tx1"/>
                </a:solidFill>
                <a:effectLst/>
                <a:latin typeface="+mn-lt"/>
                <a:ea typeface="+mn-ea"/>
                <a:cs typeface="+mn-cs"/>
              </a:rPr>
              <a:t>single</a:t>
            </a:r>
            <a:r>
              <a:rPr lang="id-ID" sz="1200" i="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CIF meliputi tahapan penyatuan, </a:t>
            </a:r>
            <a:r>
              <a:rPr lang="id-ID" sz="1200" kern="1200" dirty="0" err="1" smtClean="0">
                <a:solidFill>
                  <a:schemeClr val="tx1"/>
                </a:solidFill>
                <a:effectLst/>
                <a:latin typeface="+mn-lt"/>
                <a:ea typeface="+mn-ea"/>
                <a:cs typeface="+mn-cs"/>
              </a:rPr>
              <a:t>pemodelan</a:t>
            </a:r>
            <a:r>
              <a:rPr lang="id-ID" sz="1200" kern="1200" dirty="0" smtClean="0">
                <a:solidFill>
                  <a:schemeClr val="tx1"/>
                </a:solidFill>
                <a:effectLst/>
                <a:latin typeface="+mn-lt"/>
                <a:ea typeface="+mn-ea"/>
                <a:cs typeface="+mn-cs"/>
              </a:rPr>
              <a:t>, pembersihan, pencocokan, dan pengelompokan data disebut </a:t>
            </a:r>
            <a:r>
              <a:rPr lang="id-ID" sz="1200" i="1" kern="1200" dirty="0" err="1" smtClean="0">
                <a:solidFill>
                  <a:schemeClr val="tx1"/>
                </a:solidFill>
                <a:effectLst/>
                <a:latin typeface="+mn-lt"/>
                <a:ea typeface="+mn-ea"/>
                <a:cs typeface="+mn-cs"/>
              </a:rPr>
              <a:t>modified</a:t>
            </a:r>
            <a:r>
              <a:rPr lang="id-ID" sz="1200" i="1"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enterprise</a:t>
            </a:r>
            <a:r>
              <a:rPr lang="id-ID" sz="1200" i="1"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information</a:t>
            </a:r>
            <a:r>
              <a:rPr lang="id-ID" sz="1200" i="1"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management</a:t>
            </a:r>
            <a:r>
              <a:rPr lang="id-ID" sz="1200" i="1"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Mod</a:t>
            </a:r>
            <a:r>
              <a:rPr lang="id-ID" sz="1200" i="1" kern="1200" dirty="0" smtClean="0">
                <a:solidFill>
                  <a:schemeClr val="tx1"/>
                </a:solidFill>
                <a:effectLst/>
                <a:latin typeface="+mn-lt"/>
                <a:ea typeface="+mn-ea"/>
                <a:cs typeface="+mn-cs"/>
              </a:rPr>
              <a:t>-EIM)</a:t>
            </a:r>
            <a:r>
              <a:rPr lang="id-ID" sz="1200" kern="1200" dirty="0" smtClean="0">
                <a:solidFill>
                  <a:schemeClr val="tx1"/>
                </a:solidFill>
                <a:effectLst/>
                <a:latin typeface="+mn-lt"/>
                <a:ea typeface="+mn-ea"/>
                <a:cs typeface="+mn-cs"/>
              </a:rPr>
              <a:t>. Skema skenario </a:t>
            </a:r>
            <a:r>
              <a:rPr lang="id-ID" sz="1200" kern="1200" dirty="0" err="1" smtClean="0">
                <a:solidFill>
                  <a:schemeClr val="tx1"/>
                </a:solidFill>
                <a:effectLst/>
                <a:latin typeface="+mn-lt"/>
                <a:ea typeface="+mn-ea"/>
                <a:cs typeface="+mn-cs"/>
              </a:rPr>
              <a:t>Mod</a:t>
            </a:r>
            <a:r>
              <a:rPr lang="id-ID" sz="1200" kern="1200" dirty="0" smtClean="0">
                <a:solidFill>
                  <a:schemeClr val="tx1"/>
                </a:solidFill>
                <a:effectLst/>
                <a:latin typeface="+mn-lt"/>
                <a:ea typeface="+mn-ea"/>
                <a:cs typeface="+mn-cs"/>
              </a:rPr>
              <a:t>-EIM </a:t>
            </a:r>
            <a:endParaRPr lang="en-US" dirty="0"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19</a:t>
            </a:fld>
            <a:endParaRPr lang="en-US">
              <a:solidFill>
                <a:srgbClr val="000000"/>
              </a:solidFill>
            </a:endParaRPr>
          </a:p>
        </p:txBody>
      </p:sp>
    </p:spTree>
    <p:extLst>
      <p:ext uri="{BB962C8B-B14F-4D97-AF65-F5344CB8AC3E}">
        <p14:creationId xmlns:p14="http://schemas.microsoft.com/office/powerpoint/2010/main" val="565657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2</a:t>
            </a:fld>
            <a:endParaRPr lang="en-US">
              <a:solidFill>
                <a:srgbClr val="000000"/>
              </a:solidFill>
            </a:endParaRPr>
          </a:p>
        </p:txBody>
      </p:sp>
    </p:spTree>
    <p:extLst>
      <p:ext uri="{BB962C8B-B14F-4D97-AF65-F5344CB8AC3E}">
        <p14:creationId xmlns:p14="http://schemas.microsoft.com/office/powerpoint/2010/main" val="2465451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id-ID" sz="1200" kern="1200" dirty="0" smtClean="0">
                <a:solidFill>
                  <a:schemeClr val="tx1"/>
                </a:solidFill>
                <a:effectLst/>
                <a:latin typeface="+mn-lt"/>
                <a:ea typeface="+mn-ea"/>
                <a:cs typeface="+mn-cs"/>
              </a:rPr>
              <a:t>Metode untuk menghasilkan </a:t>
            </a:r>
            <a:r>
              <a:rPr lang="id-ID" sz="1200" i="1" kern="1200" dirty="0" err="1" smtClean="0">
                <a:solidFill>
                  <a:schemeClr val="tx1"/>
                </a:solidFill>
                <a:effectLst/>
                <a:latin typeface="+mn-lt"/>
                <a:ea typeface="+mn-ea"/>
                <a:cs typeface="+mn-cs"/>
              </a:rPr>
              <a:t>single</a:t>
            </a:r>
            <a:r>
              <a:rPr lang="id-ID" sz="1200" i="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CIF meliputi tahapan penyatuan, </a:t>
            </a:r>
            <a:r>
              <a:rPr lang="id-ID" sz="1200" kern="1200" dirty="0" err="1" smtClean="0">
                <a:solidFill>
                  <a:schemeClr val="tx1"/>
                </a:solidFill>
                <a:effectLst/>
                <a:latin typeface="+mn-lt"/>
                <a:ea typeface="+mn-ea"/>
                <a:cs typeface="+mn-cs"/>
              </a:rPr>
              <a:t>pemodelan</a:t>
            </a:r>
            <a:r>
              <a:rPr lang="id-ID" sz="1200" kern="1200" dirty="0" smtClean="0">
                <a:solidFill>
                  <a:schemeClr val="tx1"/>
                </a:solidFill>
                <a:effectLst/>
                <a:latin typeface="+mn-lt"/>
                <a:ea typeface="+mn-ea"/>
                <a:cs typeface="+mn-cs"/>
              </a:rPr>
              <a:t>, pembersihan, pencocokan, dan pengelompokan data disebut </a:t>
            </a:r>
            <a:r>
              <a:rPr lang="id-ID" sz="1200" i="1" kern="1200" dirty="0" err="1" smtClean="0">
                <a:solidFill>
                  <a:schemeClr val="tx1"/>
                </a:solidFill>
                <a:effectLst/>
                <a:latin typeface="+mn-lt"/>
                <a:ea typeface="+mn-ea"/>
                <a:cs typeface="+mn-cs"/>
              </a:rPr>
              <a:t>modified</a:t>
            </a:r>
            <a:r>
              <a:rPr lang="id-ID" sz="1200" i="1"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enterprise</a:t>
            </a:r>
            <a:r>
              <a:rPr lang="id-ID" sz="1200" i="1"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information</a:t>
            </a:r>
            <a:r>
              <a:rPr lang="id-ID" sz="1200" i="1"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management</a:t>
            </a:r>
            <a:r>
              <a:rPr lang="id-ID" sz="1200" i="1"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Mod</a:t>
            </a:r>
            <a:r>
              <a:rPr lang="id-ID" sz="1200" i="1" kern="1200" dirty="0" smtClean="0">
                <a:solidFill>
                  <a:schemeClr val="tx1"/>
                </a:solidFill>
                <a:effectLst/>
                <a:latin typeface="+mn-lt"/>
                <a:ea typeface="+mn-ea"/>
                <a:cs typeface="+mn-cs"/>
              </a:rPr>
              <a:t>-EIM)</a:t>
            </a:r>
            <a:r>
              <a:rPr lang="id-ID" sz="1200" kern="1200" dirty="0" smtClean="0">
                <a:solidFill>
                  <a:schemeClr val="tx1"/>
                </a:solidFill>
                <a:effectLst/>
                <a:latin typeface="+mn-lt"/>
                <a:ea typeface="+mn-ea"/>
                <a:cs typeface="+mn-cs"/>
              </a:rPr>
              <a:t>. Skema skenario </a:t>
            </a:r>
            <a:r>
              <a:rPr lang="id-ID" sz="1200" kern="1200" dirty="0" err="1" smtClean="0">
                <a:solidFill>
                  <a:schemeClr val="tx1"/>
                </a:solidFill>
                <a:effectLst/>
                <a:latin typeface="+mn-lt"/>
                <a:ea typeface="+mn-ea"/>
                <a:cs typeface="+mn-cs"/>
              </a:rPr>
              <a:t>Mod</a:t>
            </a:r>
            <a:r>
              <a:rPr lang="id-ID" sz="1200" kern="1200" dirty="0" smtClean="0">
                <a:solidFill>
                  <a:schemeClr val="tx1"/>
                </a:solidFill>
                <a:effectLst/>
                <a:latin typeface="+mn-lt"/>
                <a:ea typeface="+mn-ea"/>
                <a:cs typeface="+mn-cs"/>
              </a:rPr>
              <a:t>-EIM </a:t>
            </a:r>
            <a:endParaRPr lang="en-US" dirty="0"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20</a:t>
            </a:fld>
            <a:endParaRPr lang="en-US">
              <a:solidFill>
                <a:srgbClr val="000000"/>
              </a:solidFill>
            </a:endParaRPr>
          </a:p>
        </p:txBody>
      </p:sp>
    </p:spTree>
    <p:extLst>
      <p:ext uri="{BB962C8B-B14F-4D97-AF65-F5344CB8AC3E}">
        <p14:creationId xmlns:p14="http://schemas.microsoft.com/office/powerpoint/2010/main" val="1927482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id-ID" sz="1200" kern="1200" dirty="0" smtClean="0">
                <a:solidFill>
                  <a:schemeClr val="tx1"/>
                </a:solidFill>
                <a:effectLst/>
                <a:latin typeface="+mn-lt"/>
                <a:ea typeface="+mn-ea"/>
                <a:cs typeface="+mn-cs"/>
              </a:rPr>
              <a:t>. Persiapan dalam hal ini adalah pembuatan arsitektur yang dibagi menjadi dua entitas besar, yaitu sistem ECIF dan sistem LOB. Sistem ECIF terdiri atas pengolahan data, </a:t>
            </a:r>
            <a:r>
              <a:rPr lang="id-ID" sz="1200" i="1" kern="1200" dirty="0" err="1" smtClean="0">
                <a:solidFill>
                  <a:schemeClr val="tx1"/>
                </a:solidFill>
                <a:effectLst/>
                <a:latin typeface="+mn-lt"/>
                <a:ea typeface="+mn-ea"/>
                <a:cs typeface="+mn-cs"/>
              </a:rPr>
              <a:t>end-user</a:t>
            </a:r>
            <a:r>
              <a:rPr lang="id-ID" sz="1200" i="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ECIF dan proses ETL. Sedangkan sistem LOB berisi integrasi tiga basis data nasabah yaitu </a:t>
            </a:r>
            <a:r>
              <a:rPr lang="id-ID" sz="1200" kern="1200" dirty="0" err="1" smtClean="0">
                <a:solidFill>
                  <a:schemeClr val="tx1"/>
                </a:solidFill>
                <a:effectLst/>
                <a:latin typeface="+mn-lt"/>
                <a:ea typeface="+mn-ea"/>
                <a:cs typeface="+mn-cs"/>
              </a:rPr>
              <a:t>Ascend</a:t>
            </a:r>
            <a:r>
              <a:rPr lang="id-ID" sz="1200" kern="1200" dirty="0" smtClean="0">
                <a:solidFill>
                  <a:schemeClr val="tx1"/>
                </a:solidFill>
                <a:effectLst/>
                <a:latin typeface="+mn-lt"/>
                <a:ea typeface="+mn-ea"/>
                <a:cs typeface="+mn-cs"/>
              </a:rPr>
              <a:t> (sumber </a:t>
            </a:r>
            <a:r>
              <a:rPr lang="id-ID" sz="1200" kern="1200" dirty="0" err="1" smtClean="0">
                <a:solidFill>
                  <a:schemeClr val="tx1"/>
                </a:solidFill>
                <a:effectLst/>
                <a:latin typeface="+mn-lt"/>
                <a:ea typeface="+mn-ea"/>
                <a:cs typeface="+mn-cs"/>
              </a:rPr>
              <a:t>A</a:t>
            </a:r>
            <a:r>
              <a:rPr lang="id-ID" sz="1200" kern="1200" dirty="0" smtClean="0">
                <a:solidFill>
                  <a:schemeClr val="tx1"/>
                </a:solidFill>
                <a:effectLst/>
                <a:latin typeface="+mn-lt"/>
                <a:ea typeface="+mn-ea"/>
                <a:cs typeface="+mn-cs"/>
              </a:rPr>
              <a:t>), Adira (sumber </a:t>
            </a:r>
            <a:r>
              <a:rPr lang="id-ID" sz="1200" kern="1200" dirty="0" err="1" smtClean="0">
                <a:solidFill>
                  <a:schemeClr val="tx1"/>
                </a:solidFill>
                <a:effectLst/>
                <a:latin typeface="+mn-lt"/>
                <a:ea typeface="+mn-ea"/>
                <a:cs typeface="+mn-cs"/>
              </a:rPr>
              <a:t>B</a:t>
            </a:r>
            <a:r>
              <a:rPr lang="id-ID" sz="1200" kern="1200" dirty="0" smtClean="0">
                <a:solidFill>
                  <a:schemeClr val="tx1"/>
                </a:solidFill>
                <a:effectLst/>
                <a:latin typeface="+mn-lt"/>
                <a:ea typeface="+mn-ea"/>
                <a:cs typeface="+mn-cs"/>
              </a:rPr>
              <a:t>) dan NCBS (sumber C). Arsitektur </a:t>
            </a:r>
            <a:r>
              <a:rPr lang="id-ID" sz="1200" kern="1200" dirty="0" err="1" smtClean="0">
                <a:solidFill>
                  <a:schemeClr val="tx1"/>
                </a:solidFill>
                <a:effectLst/>
                <a:latin typeface="+mn-lt"/>
                <a:ea typeface="+mn-ea"/>
                <a:cs typeface="+mn-cs"/>
              </a:rPr>
              <a:t>mod</a:t>
            </a:r>
            <a:r>
              <a:rPr lang="id-ID" sz="1200" kern="1200" dirty="0" smtClean="0">
                <a:solidFill>
                  <a:schemeClr val="tx1"/>
                </a:solidFill>
                <a:effectLst/>
                <a:latin typeface="+mn-lt"/>
                <a:ea typeface="+mn-ea"/>
                <a:cs typeface="+mn-cs"/>
              </a:rPr>
              <a:t>-EIM</a:t>
            </a:r>
            <a:r>
              <a:rPr lang="en-US" dirty="0" smtClean="0">
                <a:effectLst/>
              </a:rPr>
              <a:t> </a:t>
            </a:r>
            <a:endParaRPr lang="en-US" dirty="0"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21</a:t>
            </a:fld>
            <a:endParaRPr lang="en-US">
              <a:solidFill>
                <a:srgbClr val="000000"/>
              </a:solidFill>
            </a:endParaRPr>
          </a:p>
        </p:txBody>
      </p:sp>
    </p:spTree>
    <p:extLst>
      <p:ext uri="{BB962C8B-B14F-4D97-AF65-F5344CB8AC3E}">
        <p14:creationId xmlns:p14="http://schemas.microsoft.com/office/powerpoint/2010/main" val="1202859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id-ID" sz="1200" i="1" kern="1200" dirty="0" smtClean="0">
                <a:solidFill>
                  <a:schemeClr val="tx1"/>
                </a:solidFill>
                <a:effectLst/>
                <a:latin typeface="+mn-lt"/>
                <a:ea typeface="+mn-ea"/>
                <a:cs typeface="+mn-cs"/>
              </a:rPr>
              <a:t>Modeling </a:t>
            </a:r>
            <a:r>
              <a:rPr lang="id-ID" sz="1200" kern="1200" dirty="0" smtClean="0">
                <a:solidFill>
                  <a:schemeClr val="tx1"/>
                </a:solidFill>
                <a:effectLst/>
                <a:latin typeface="+mn-lt"/>
                <a:ea typeface="+mn-ea"/>
                <a:cs typeface="+mn-cs"/>
              </a:rPr>
              <a:t>adalah tahapan pembentukan model standar dari </a:t>
            </a:r>
            <a:r>
              <a:rPr lang="id-ID" sz="1200" i="1" kern="1200" dirty="0" err="1" smtClean="0">
                <a:solidFill>
                  <a:schemeClr val="tx1"/>
                </a:solidFill>
                <a:effectLst/>
                <a:latin typeface="+mn-lt"/>
                <a:ea typeface="+mn-ea"/>
                <a:cs typeface="+mn-cs"/>
              </a:rPr>
              <a:t>schema</a:t>
            </a:r>
            <a:r>
              <a:rPr lang="id-ID" sz="1200" kern="1200" dirty="0" smtClean="0">
                <a:solidFill>
                  <a:schemeClr val="tx1"/>
                </a:solidFill>
                <a:effectLst/>
                <a:latin typeface="+mn-lt"/>
                <a:ea typeface="+mn-ea"/>
                <a:cs typeface="+mn-cs"/>
              </a:rPr>
              <a:t> data nasabah. Model dibuat untuk mendefinisikan setiap kolom yang akan digunakan dari ketiga sumber data nasabah untuk dijadikan CIF</a:t>
            </a:r>
            <a:r>
              <a:rPr lang="en-US" dirty="0" smtClean="0">
                <a:effectLst/>
              </a:rPr>
              <a:t> </a:t>
            </a:r>
            <a:endParaRPr lang="en-US" dirty="0" smtClean="0">
              <a:effectLst/>
            </a:endParaRPr>
          </a:p>
          <a:p>
            <a:pPr lvl="0"/>
            <a:endParaRPr lang="id-ID" sz="1200" i="1" kern="1200" dirty="0" smtClean="0">
              <a:solidFill>
                <a:schemeClr val="tx1"/>
              </a:solidFill>
              <a:effectLst/>
              <a:latin typeface="+mn-lt"/>
              <a:ea typeface="+mn-ea"/>
              <a:cs typeface="+mn-cs"/>
            </a:endParaRPr>
          </a:p>
          <a:p>
            <a:pPr lvl="0"/>
            <a:r>
              <a:rPr lang="id-ID" sz="1200" i="1" kern="1200" dirty="0" err="1" smtClean="0">
                <a:solidFill>
                  <a:schemeClr val="tx1"/>
                </a:solidFill>
                <a:effectLst/>
                <a:latin typeface="+mn-lt"/>
                <a:ea typeface="+mn-ea"/>
                <a:cs typeface="+mn-cs"/>
              </a:rPr>
              <a:t>Cleansing</a:t>
            </a:r>
            <a:r>
              <a:rPr lang="en-US" sz="1200" i="0" kern="1200" baseline="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Removing</a:t>
            </a:r>
            <a:r>
              <a:rPr lang="id-ID" sz="1200" i="1"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punctuation</a:t>
            </a:r>
            <a:r>
              <a:rPr lang="id-ID" sz="1200" kern="1200" dirty="0" smtClean="0">
                <a:solidFill>
                  <a:schemeClr val="tx1"/>
                </a:solidFill>
                <a:effectLst/>
                <a:latin typeface="+mn-lt"/>
                <a:ea typeface="+mn-ea"/>
                <a:cs typeface="+mn-cs"/>
              </a:rPr>
              <a:t> seperti: titik, koma, titik-koma, </a:t>
            </a:r>
            <a:r>
              <a:rPr lang="id-ID" sz="1200" i="1" kern="1200" dirty="0" err="1" smtClean="0">
                <a:solidFill>
                  <a:schemeClr val="tx1"/>
                </a:solidFill>
                <a:effectLst/>
                <a:latin typeface="+mn-lt"/>
                <a:ea typeface="+mn-ea"/>
                <a:cs typeface="+mn-cs"/>
              </a:rPr>
              <a:t>slash</a:t>
            </a:r>
            <a:r>
              <a:rPr lang="id-ID" sz="1200"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back-slash</a:t>
            </a:r>
            <a:r>
              <a:rPr lang="id-ID" sz="1200" kern="1200" dirty="0" smtClean="0">
                <a:solidFill>
                  <a:schemeClr val="tx1"/>
                </a:solidFill>
                <a:effectLst/>
                <a:latin typeface="+mn-lt"/>
                <a:ea typeface="+mn-ea"/>
                <a:cs typeface="+mn-cs"/>
              </a:rPr>
              <a:t>, </a:t>
            </a:r>
            <a:r>
              <a:rPr lang="id-ID" sz="1200" i="1" kern="1200" dirty="0" smtClean="0">
                <a:solidFill>
                  <a:schemeClr val="tx1"/>
                </a:solidFill>
                <a:effectLst/>
                <a:latin typeface="+mn-lt"/>
                <a:ea typeface="+mn-ea"/>
                <a:cs typeface="+mn-cs"/>
              </a:rPr>
              <a:t>plus</a:t>
            </a:r>
            <a:r>
              <a:rPr lang="id-ID" sz="1200" kern="1200" dirty="0" smtClean="0">
                <a:solidFill>
                  <a:schemeClr val="tx1"/>
                </a:solidFill>
                <a:effectLst/>
                <a:latin typeface="+mn-lt"/>
                <a:ea typeface="+mn-ea"/>
                <a:cs typeface="+mn-cs"/>
              </a:rPr>
              <a:t>, </a:t>
            </a:r>
            <a:r>
              <a:rPr lang="id-ID" sz="1200" i="1" kern="1200" dirty="0" smtClean="0">
                <a:solidFill>
                  <a:schemeClr val="tx1"/>
                </a:solidFill>
                <a:effectLst/>
                <a:latin typeface="+mn-lt"/>
                <a:ea typeface="+mn-ea"/>
                <a:cs typeface="+mn-cs"/>
              </a:rPr>
              <a:t>minus</a:t>
            </a:r>
            <a:r>
              <a:rPr lang="id-ID" sz="1200" kern="1200" dirty="0" smtClean="0">
                <a:solidFill>
                  <a:schemeClr val="tx1"/>
                </a:solidFill>
                <a:effectLst/>
                <a:latin typeface="+mn-lt"/>
                <a:ea typeface="+mn-ea"/>
                <a:cs typeface="+mn-cs"/>
              </a:rPr>
              <a:t>, tanda kurung, tanda seru, tanda tanya, tanda kurung siku dsb.</a:t>
            </a:r>
            <a:endParaRPr lang="en-US" sz="1200" kern="1200" dirty="0" smtClean="0">
              <a:solidFill>
                <a:schemeClr val="tx1"/>
              </a:solidFill>
              <a:effectLst/>
              <a:latin typeface="+mn-lt"/>
              <a:ea typeface="+mn-ea"/>
              <a:cs typeface="+mn-cs"/>
            </a:endParaRPr>
          </a:p>
          <a:p>
            <a:pPr lvl="0"/>
            <a:r>
              <a:rPr lang="id-ID" sz="1200"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Standardization</a:t>
            </a:r>
            <a:r>
              <a:rPr lang="id-ID"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1"/>
            <a:r>
              <a:rPr lang="id-ID" sz="1200" kern="1200" dirty="0" err="1" smtClean="0">
                <a:solidFill>
                  <a:schemeClr val="tx1"/>
                </a:solidFill>
                <a:effectLst/>
                <a:latin typeface="+mn-lt"/>
                <a:ea typeface="+mn-ea"/>
                <a:cs typeface="+mn-cs"/>
              </a:rPr>
              <a:t>Standarisasi</a:t>
            </a:r>
            <a:r>
              <a:rPr lang="id-ID" sz="1200" kern="1200" dirty="0" smtClean="0">
                <a:solidFill>
                  <a:schemeClr val="tx1"/>
                </a:solidFill>
                <a:effectLst/>
                <a:latin typeface="+mn-lt"/>
                <a:ea typeface="+mn-ea"/>
                <a:cs typeface="+mn-cs"/>
              </a:rPr>
              <a:t> Penulisan Nama: </a:t>
            </a:r>
            <a:endParaRPr lang="en-US" sz="1200" kern="1200" dirty="0" smtClean="0">
              <a:solidFill>
                <a:schemeClr val="tx1"/>
              </a:solidFill>
              <a:effectLst/>
              <a:latin typeface="+mn-lt"/>
              <a:ea typeface="+mn-ea"/>
              <a:cs typeface="+mn-cs"/>
            </a:endParaRPr>
          </a:p>
          <a:p>
            <a:pPr lvl="2"/>
            <a:r>
              <a:rPr lang="id-ID" sz="1200" kern="1200" dirty="0" smtClean="0">
                <a:solidFill>
                  <a:schemeClr val="tx1"/>
                </a:solidFill>
                <a:effectLst/>
                <a:latin typeface="+mn-lt"/>
                <a:ea typeface="+mn-ea"/>
                <a:cs typeface="+mn-cs"/>
              </a:rPr>
              <a:t>Jika ada gelar, maka akan dihapus atau dipindah ke sebuah kolom baru</a:t>
            </a:r>
            <a:endParaRPr lang="en-US" sz="1200" kern="1200" dirty="0" smtClean="0">
              <a:solidFill>
                <a:schemeClr val="tx1"/>
              </a:solidFill>
              <a:effectLst/>
              <a:latin typeface="+mn-lt"/>
              <a:ea typeface="+mn-ea"/>
              <a:cs typeface="+mn-cs"/>
            </a:endParaRPr>
          </a:p>
          <a:p>
            <a:pPr lvl="2"/>
            <a:r>
              <a:rPr lang="id-ID" sz="1200" kern="1200" dirty="0" smtClean="0">
                <a:solidFill>
                  <a:schemeClr val="tx1"/>
                </a:solidFill>
                <a:effectLst/>
                <a:latin typeface="+mn-lt"/>
                <a:ea typeface="+mn-ea"/>
                <a:cs typeface="+mn-cs"/>
              </a:rPr>
              <a:t>Nama depan dan nama belakang</a:t>
            </a:r>
            <a:endParaRPr lang="en-US" sz="1200" kern="1200" dirty="0" smtClean="0">
              <a:solidFill>
                <a:schemeClr val="tx1"/>
              </a:solidFill>
              <a:effectLst/>
              <a:latin typeface="+mn-lt"/>
              <a:ea typeface="+mn-ea"/>
              <a:cs typeface="+mn-cs"/>
            </a:endParaRPr>
          </a:p>
          <a:p>
            <a:pPr lvl="1"/>
            <a:r>
              <a:rPr lang="id-ID" sz="1200" kern="1200" dirty="0" err="1" smtClean="0">
                <a:solidFill>
                  <a:schemeClr val="tx1"/>
                </a:solidFill>
                <a:effectLst/>
                <a:latin typeface="+mn-lt"/>
                <a:ea typeface="+mn-ea"/>
                <a:cs typeface="+mn-cs"/>
              </a:rPr>
              <a:t>Standarisasi</a:t>
            </a:r>
            <a:r>
              <a:rPr lang="id-ID" sz="1200" kern="1200" dirty="0" smtClean="0">
                <a:solidFill>
                  <a:schemeClr val="tx1"/>
                </a:solidFill>
                <a:effectLst/>
                <a:latin typeface="+mn-lt"/>
                <a:ea typeface="+mn-ea"/>
                <a:cs typeface="+mn-cs"/>
              </a:rPr>
              <a:t> Penulisan Alamat: </a:t>
            </a:r>
            <a:endParaRPr lang="en-US" sz="1200" kern="1200" dirty="0" smtClean="0">
              <a:solidFill>
                <a:schemeClr val="tx1"/>
              </a:solidFill>
              <a:effectLst/>
              <a:latin typeface="+mn-lt"/>
              <a:ea typeface="+mn-ea"/>
              <a:cs typeface="+mn-cs"/>
            </a:endParaRPr>
          </a:p>
          <a:p>
            <a:pPr lvl="2"/>
            <a:r>
              <a:rPr lang="id-ID" sz="1200" kern="1200" dirty="0" smtClean="0">
                <a:solidFill>
                  <a:schemeClr val="tx1"/>
                </a:solidFill>
                <a:effectLst/>
                <a:latin typeface="+mn-lt"/>
                <a:ea typeface="+mn-ea"/>
                <a:cs typeface="+mn-cs"/>
              </a:rPr>
              <a:t>Penulisan Jalan atau Jl. atau Jln.</a:t>
            </a:r>
            <a:endParaRPr lang="en-US" sz="1200" kern="1200" dirty="0" smtClean="0">
              <a:solidFill>
                <a:schemeClr val="tx1"/>
              </a:solidFill>
              <a:effectLst/>
              <a:latin typeface="+mn-lt"/>
              <a:ea typeface="+mn-ea"/>
              <a:cs typeface="+mn-cs"/>
            </a:endParaRPr>
          </a:p>
          <a:p>
            <a:pPr lvl="2"/>
            <a:r>
              <a:rPr lang="id-ID" sz="1200" kern="1200" dirty="0" smtClean="0">
                <a:solidFill>
                  <a:schemeClr val="tx1"/>
                </a:solidFill>
                <a:effectLst/>
                <a:latin typeface="+mn-lt"/>
                <a:ea typeface="+mn-ea"/>
                <a:cs typeface="+mn-cs"/>
              </a:rPr>
              <a:t>Pemisahan Nama Jalan, RT, RW, Komplek, Desa/Kelurahan, Kecamatan, Kabupaten/Kota</a:t>
            </a:r>
            <a:endParaRPr lang="en-US" sz="1200" kern="1200" dirty="0" smtClean="0">
              <a:solidFill>
                <a:schemeClr val="tx1"/>
              </a:solidFill>
              <a:effectLst/>
              <a:latin typeface="+mn-lt"/>
              <a:ea typeface="+mn-ea"/>
              <a:cs typeface="+mn-cs"/>
            </a:endParaRPr>
          </a:p>
          <a:p>
            <a:pPr lvl="1"/>
            <a:r>
              <a:rPr lang="id-ID" sz="1200" kern="1200" dirty="0" smtClean="0">
                <a:solidFill>
                  <a:schemeClr val="tx1"/>
                </a:solidFill>
                <a:effectLst/>
                <a:latin typeface="+mn-lt"/>
                <a:ea typeface="+mn-ea"/>
                <a:cs typeface="+mn-cs"/>
              </a:rPr>
              <a:t>Penulisan Nomor Telepon:</a:t>
            </a:r>
            <a:endParaRPr lang="en-US" sz="1200" kern="1200" dirty="0" smtClean="0">
              <a:solidFill>
                <a:schemeClr val="tx1"/>
              </a:solidFill>
              <a:effectLst/>
              <a:latin typeface="+mn-lt"/>
              <a:ea typeface="+mn-ea"/>
              <a:cs typeface="+mn-cs"/>
            </a:endParaRPr>
          </a:p>
          <a:p>
            <a:pPr lvl="2"/>
            <a:r>
              <a:rPr lang="id-ID" sz="1200" kern="1200" dirty="0" smtClean="0">
                <a:solidFill>
                  <a:schemeClr val="tx1"/>
                </a:solidFill>
                <a:effectLst/>
                <a:latin typeface="+mn-lt"/>
                <a:ea typeface="+mn-ea"/>
                <a:cs typeface="+mn-cs"/>
              </a:rPr>
              <a:t>Bisa ditempuh dengan </a:t>
            </a:r>
            <a:r>
              <a:rPr lang="id-ID" sz="1200" kern="1200" dirty="0" err="1" smtClean="0">
                <a:solidFill>
                  <a:schemeClr val="tx1"/>
                </a:solidFill>
                <a:effectLst/>
                <a:latin typeface="+mn-lt"/>
                <a:ea typeface="+mn-ea"/>
                <a:cs typeface="+mn-cs"/>
              </a:rPr>
              <a:t>cleansing</a:t>
            </a:r>
            <a:r>
              <a:rPr lang="id-ID" sz="1200" kern="1200" dirty="0" smtClean="0">
                <a:solidFill>
                  <a:schemeClr val="tx1"/>
                </a:solidFill>
                <a:effectLst/>
                <a:latin typeface="+mn-lt"/>
                <a:ea typeface="+mn-ea"/>
                <a:cs typeface="+mn-cs"/>
              </a:rPr>
              <a:t>: kurung, tanda minus</a:t>
            </a:r>
            <a:endParaRPr lang="en-US" sz="1200" kern="1200" dirty="0" smtClean="0">
              <a:solidFill>
                <a:schemeClr val="tx1"/>
              </a:solidFill>
              <a:effectLst/>
              <a:latin typeface="+mn-lt"/>
              <a:ea typeface="+mn-ea"/>
              <a:cs typeface="+mn-cs"/>
            </a:endParaRPr>
          </a:p>
          <a:p>
            <a:pPr lvl="2"/>
            <a:r>
              <a:rPr lang="id-ID" sz="1200" kern="1200" dirty="0" smtClean="0">
                <a:solidFill>
                  <a:schemeClr val="tx1"/>
                </a:solidFill>
                <a:effectLst/>
                <a:latin typeface="+mn-lt"/>
                <a:ea typeface="+mn-ea"/>
                <a:cs typeface="+mn-cs"/>
              </a:rPr>
              <a:t>Pemisahan kode wilayah ke kolom tersendiri</a:t>
            </a:r>
            <a:endParaRPr lang="en-US" sz="1200" kern="1200" dirty="0" smtClean="0">
              <a:solidFill>
                <a:schemeClr val="tx1"/>
              </a:solidFill>
              <a:effectLst/>
              <a:latin typeface="+mn-lt"/>
              <a:ea typeface="+mn-ea"/>
              <a:cs typeface="+mn-cs"/>
            </a:endParaRPr>
          </a:p>
          <a:p>
            <a:pPr lvl="1"/>
            <a:r>
              <a:rPr lang="id-ID" sz="1200" kern="1200" dirty="0" smtClean="0">
                <a:solidFill>
                  <a:schemeClr val="tx1"/>
                </a:solidFill>
                <a:effectLst/>
                <a:latin typeface="+mn-lt"/>
                <a:ea typeface="+mn-ea"/>
                <a:cs typeface="+mn-cs"/>
              </a:rPr>
              <a:t>Penulisan alamat email</a:t>
            </a:r>
            <a:endParaRPr lang="en-US" sz="1200" kern="1200" dirty="0" smtClean="0">
              <a:solidFill>
                <a:schemeClr val="tx1"/>
              </a:solidFill>
              <a:effectLst/>
              <a:latin typeface="+mn-lt"/>
              <a:ea typeface="+mn-ea"/>
              <a:cs typeface="+mn-cs"/>
            </a:endParaRPr>
          </a:p>
          <a:p>
            <a:pPr lvl="2"/>
            <a:r>
              <a:rPr lang="id-ID" sz="1200" kern="1200" dirty="0" smtClean="0">
                <a:solidFill>
                  <a:schemeClr val="tx1"/>
                </a:solidFill>
                <a:effectLst/>
                <a:latin typeface="+mn-lt"/>
                <a:ea typeface="+mn-ea"/>
                <a:cs typeface="+mn-cs"/>
              </a:rPr>
              <a:t>Mencari yang memiliki salah format</a:t>
            </a:r>
            <a:endParaRPr lang="en-US" sz="1200" kern="1200" dirty="0" smtClean="0">
              <a:solidFill>
                <a:schemeClr val="tx1"/>
              </a:solidFill>
              <a:effectLst/>
              <a:latin typeface="+mn-lt"/>
              <a:ea typeface="+mn-ea"/>
              <a:cs typeface="+mn-cs"/>
            </a:endParaRPr>
          </a:p>
          <a:p>
            <a:pPr lvl="0"/>
            <a:r>
              <a:rPr lang="id-ID" sz="1200"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Enrichment</a:t>
            </a:r>
            <a:endParaRPr lang="en-US" sz="1200" kern="1200" dirty="0" smtClean="0">
              <a:solidFill>
                <a:schemeClr val="tx1"/>
              </a:solidFill>
              <a:effectLst/>
              <a:latin typeface="+mn-lt"/>
              <a:ea typeface="+mn-ea"/>
              <a:cs typeface="+mn-cs"/>
            </a:endParaRPr>
          </a:p>
          <a:p>
            <a:pPr>
              <a:spcBef>
                <a:spcPct val="0"/>
              </a:spcBef>
            </a:pPr>
            <a:endParaRPr lang="en-US" dirty="0"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22</a:t>
            </a:fld>
            <a:endParaRPr lang="en-US">
              <a:solidFill>
                <a:srgbClr val="000000"/>
              </a:solidFill>
            </a:endParaRPr>
          </a:p>
        </p:txBody>
      </p:sp>
    </p:spTree>
    <p:extLst>
      <p:ext uri="{BB962C8B-B14F-4D97-AF65-F5344CB8AC3E}">
        <p14:creationId xmlns:p14="http://schemas.microsoft.com/office/powerpoint/2010/main" val="116142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id-ID" sz="1200" i="1" kern="1200" dirty="0" smtClean="0">
                <a:solidFill>
                  <a:schemeClr val="tx1"/>
                </a:solidFill>
                <a:effectLst/>
                <a:latin typeface="+mn-lt"/>
                <a:ea typeface="+mn-ea"/>
                <a:cs typeface="+mn-cs"/>
              </a:rPr>
              <a:t>Modeling </a:t>
            </a:r>
            <a:r>
              <a:rPr lang="id-ID" sz="1200" kern="1200" dirty="0" smtClean="0">
                <a:solidFill>
                  <a:schemeClr val="tx1"/>
                </a:solidFill>
                <a:effectLst/>
                <a:latin typeface="+mn-lt"/>
                <a:ea typeface="+mn-ea"/>
                <a:cs typeface="+mn-cs"/>
              </a:rPr>
              <a:t>adalah tahapan pembentukan model standar dari </a:t>
            </a:r>
            <a:r>
              <a:rPr lang="id-ID" sz="1200" i="1" kern="1200" dirty="0" err="1" smtClean="0">
                <a:solidFill>
                  <a:schemeClr val="tx1"/>
                </a:solidFill>
                <a:effectLst/>
                <a:latin typeface="+mn-lt"/>
                <a:ea typeface="+mn-ea"/>
                <a:cs typeface="+mn-cs"/>
              </a:rPr>
              <a:t>schema</a:t>
            </a:r>
            <a:r>
              <a:rPr lang="id-ID" sz="1200" kern="1200" dirty="0" smtClean="0">
                <a:solidFill>
                  <a:schemeClr val="tx1"/>
                </a:solidFill>
                <a:effectLst/>
                <a:latin typeface="+mn-lt"/>
                <a:ea typeface="+mn-ea"/>
                <a:cs typeface="+mn-cs"/>
              </a:rPr>
              <a:t> data nasabah. Model dibuat untuk mendefinisikan setiap kolom yang akan digunakan dari ketiga sumber data nasabah untuk dijadikan CIF</a:t>
            </a:r>
            <a:r>
              <a:rPr lang="en-US" dirty="0" smtClean="0">
                <a:effectLst/>
              </a:rPr>
              <a:t> </a:t>
            </a:r>
            <a:endParaRPr lang="en-US" dirty="0" smtClean="0">
              <a:effectLst/>
            </a:endParaRPr>
          </a:p>
          <a:p>
            <a:pPr lvl="0"/>
            <a:endParaRPr lang="id-ID" sz="1200" i="1" kern="1200" dirty="0" smtClean="0">
              <a:solidFill>
                <a:schemeClr val="tx1"/>
              </a:solidFill>
              <a:effectLst/>
              <a:latin typeface="+mn-lt"/>
              <a:ea typeface="+mn-ea"/>
              <a:cs typeface="+mn-cs"/>
            </a:endParaRPr>
          </a:p>
          <a:p>
            <a:pPr lvl="0"/>
            <a:r>
              <a:rPr lang="id-ID" sz="1200" i="1" kern="1200" dirty="0" err="1" smtClean="0">
                <a:solidFill>
                  <a:schemeClr val="tx1"/>
                </a:solidFill>
                <a:effectLst/>
                <a:latin typeface="+mn-lt"/>
                <a:ea typeface="+mn-ea"/>
                <a:cs typeface="+mn-cs"/>
              </a:rPr>
              <a:t>Cleansing</a:t>
            </a:r>
            <a:r>
              <a:rPr lang="en-US" sz="1200" i="0" kern="1200" baseline="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Removing</a:t>
            </a:r>
            <a:r>
              <a:rPr lang="id-ID" sz="1200" i="1"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punctuation</a:t>
            </a:r>
            <a:r>
              <a:rPr lang="id-ID" sz="1200" kern="1200" dirty="0" smtClean="0">
                <a:solidFill>
                  <a:schemeClr val="tx1"/>
                </a:solidFill>
                <a:effectLst/>
                <a:latin typeface="+mn-lt"/>
                <a:ea typeface="+mn-ea"/>
                <a:cs typeface="+mn-cs"/>
              </a:rPr>
              <a:t> seperti: titik, koma, titik-koma, </a:t>
            </a:r>
            <a:r>
              <a:rPr lang="id-ID" sz="1200" i="1" kern="1200" dirty="0" err="1" smtClean="0">
                <a:solidFill>
                  <a:schemeClr val="tx1"/>
                </a:solidFill>
                <a:effectLst/>
                <a:latin typeface="+mn-lt"/>
                <a:ea typeface="+mn-ea"/>
                <a:cs typeface="+mn-cs"/>
              </a:rPr>
              <a:t>slash</a:t>
            </a:r>
            <a:r>
              <a:rPr lang="id-ID" sz="1200"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back-slash</a:t>
            </a:r>
            <a:r>
              <a:rPr lang="id-ID" sz="1200" kern="1200" dirty="0" smtClean="0">
                <a:solidFill>
                  <a:schemeClr val="tx1"/>
                </a:solidFill>
                <a:effectLst/>
                <a:latin typeface="+mn-lt"/>
                <a:ea typeface="+mn-ea"/>
                <a:cs typeface="+mn-cs"/>
              </a:rPr>
              <a:t>, </a:t>
            </a:r>
            <a:r>
              <a:rPr lang="id-ID" sz="1200" i="1" kern="1200" dirty="0" smtClean="0">
                <a:solidFill>
                  <a:schemeClr val="tx1"/>
                </a:solidFill>
                <a:effectLst/>
                <a:latin typeface="+mn-lt"/>
                <a:ea typeface="+mn-ea"/>
                <a:cs typeface="+mn-cs"/>
              </a:rPr>
              <a:t>plus</a:t>
            </a:r>
            <a:r>
              <a:rPr lang="id-ID" sz="1200" kern="1200" dirty="0" smtClean="0">
                <a:solidFill>
                  <a:schemeClr val="tx1"/>
                </a:solidFill>
                <a:effectLst/>
                <a:latin typeface="+mn-lt"/>
                <a:ea typeface="+mn-ea"/>
                <a:cs typeface="+mn-cs"/>
              </a:rPr>
              <a:t>, </a:t>
            </a:r>
            <a:r>
              <a:rPr lang="id-ID" sz="1200" i="1" kern="1200" dirty="0" smtClean="0">
                <a:solidFill>
                  <a:schemeClr val="tx1"/>
                </a:solidFill>
                <a:effectLst/>
                <a:latin typeface="+mn-lt"/>
                <a:ea typeface="+mn-ea"/>
                <a:cs typeface="+mn-cs"/>
              </a:rPr>
              <a:t>minus</a:t>
            </a:r>
            <a:r>
              <a:rPr lang="id-ID" sz="1200" kern="1200" dirty="0" smtClean="0">
                <a:solidFill>
                  <a:schemeClr val="tx1"/>
                </a:solidFill>
                <a:effectLst/>
                <a:latin typeface="+mn-lt"/>
                <a:ea typeface="+mn-ea"/>
                <a:cs typeface="+mn-cs"/>
              </a:rPr>
              <a:t>, tanda kurung, tanda seru, tanda tanya, tanda kurung siku dsb.</a:t>
            </a:r>
            <a:endParaRPr lang="en-US" sz="1200" kern="1200" dirty="0" smtClean="0">
              <a:solidFill>
                <a:schemeClr val="tx1"/>
              </a:solidFill>
              <a:effectLst/>
              <a:latin typeface="+mn-lt"/>
              <a:ea typeface="+mn-ea"/>
              <a:cs typeface="+mn-cs"/>
            </a:endParaRPr>
          </a:p>
          <a:p>
            <a:pPr lvl="0"/>
            <a:r>
              <a:rPr lang="id-ID" sz="1200"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Standardization</a:t>
            </a:r>
            <a:r>
              <a:rPr lang="id-ID"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1"/>
            <a:r>
              <a:rPr lang="id-ID" sz="1200" kern="1200" dirty="0" err="1" smtClean="0">
                <a:solidFill>
                  <a:schemeClr val="tx1"/>
                </a:solidFill>
                <a:effectLst/>
                <a:latin typeface="+mn-lt"/>
                <a:ea typeface="+mn-ea"/>
                <a:cs typeface="+mn-cs"/>
              </a:rPr>
              <a:t>Standarisasi</a:t>
            </a:r>
            <a:r>
              <a:rPr lang="id-ID" sz="1200" kern="1200" dirty="0" smtClean="0">
                <a:solidFill>
                  <a:schemeClr val="tx1"/>
                </a:solidFill>
                <a:effectLst/>
                <a:latin typeface="+mn-lt"/>
                <a:ea typeface="+mn-ea"/>
                <a:cs typeface="+mn-cs"/>
              </a:rPr>
              <a:t> Penulisan Nama: </a:t>
            </a:r>
            <a:endParaRPr lang="en-US" sz="1200" kern="1200" dirty="0" smtClean="0">
              <a:solidFill>
                <a:schemeClr val="tx1"/>
              </a:solidFill>
              <a:effectLst/>
              <a:latin typeface="+mn-lt"/>
              <a:ea typeface="+mn-ea"/>
              <a:cs typeface="+mn-cs"/>
            </a:endParaRPr>
          </a:p>
          <a:p>
            <a:pPr lvl="2"/>
            <a:r>
              <a:rPr lang="id-ID" sz="1200" kern="1200" dirty="0" smtClean="0">
                <a:solidFill>
                  <a:schemeClr val="tx1"/>
                </a:solidFill>
                <a:effectLst/>
                <a:latin typeface="+mn-lt"/>
                <a:ea typeface="+mn-ea"/>
                <a:cs typeface="+mn-cs"/>
              </a:rPr>
              <a:t>Jika ada gelar, maka akan dihapus atau dipindah ke sebuah kolom baru</a:t>
            </a:r>
            <a:endParaRPr lang="en-US" sz="1200" kern="1200" dirty="0" smtClean="0">
              <a:solidFill>
                <a:schemeClr val="tx1"/>
              </a:solidFill>
              <a:effectLst/>
              <a:latin typeface="+mn-lt"/>
              <a:ea typeface="+mn-ea"/>
              <a:cs typeface="+mn-cs"/>
            </a:endParaRPr>
          </a:p>
          <a:p>
            <a:pPr lvl="2"/>
            <a:r>
              <a:rPr lang="id-ID" sz="1200" kern="1200" dirty="0" smtClean="0">
                <a:solidFill>
                  <a:schemeClr val="tx1"/>
                </a:solidFill>
                <a:effectLst/>
                <a:latin typeface="+mn-lt"/>
                <a:ea typeface="+mn-ea"/>
                <a:cs typeface="+mn-cs"/>
              </a:rPr>
              <a:t>Nama depan dan nama belakang</a:t>
            </a:r>
            <a:endParaRPr lang="en-US" sz="1200" kern="1200" dirty="0" smtClean="0">
              <a:solidFill>
                <a:schemeClr val="tx1"/>
              </a:solidFill>
              <a:effectLst/>
              <a:latin typeface="+mn-lt"/>
              <a:ea typeface="+mn-ea"/>
              <a:cs typeface="+mn-cs"/>
            </a:endParaRPr>
          </a:p>
          <a:p>
            <a:pPr lvl="1"/>
            <a:r>
              <a:rPr lang="id-ID" sz="1200" kern="1200" dirty="0" err="1" smtClean="0">
                <a:solidFill>
                  <a:schemeClr val="tx1"/>
                </a:solidFill>
                <a:effectLst/>
                <a:latin typeface="+mn-lt"/>
                <a:ea typeface="+mn-ea"/>
                <a:cs typeface="+mn-cs"/>
              </a:rPr>
              <a:t>Standarisasi</a:t>
            </a:r>
            <a:r>
              <a:rPr lang="id-ID" sz="1200" kern="1200" dirty="0" smtClean="0">
                <a:solidFill>
                  <a:schemeClr val="tx1"/>
                </a:solidFill>
                <a:effectLst/>
                <a:latin typeface="+mn-lt"/>
                <a:ea typeface="+mn-ea"/>
                <a:cs typeface="+mn-cs"/>
              </a:rPr>
              <a:t> Penulisan Alamat: </a:t>
            </a:r>
            <a:endParaRPr lang="en-US" sz="1200" kern="1200" dirty="0" smtClean="0">
              <a:solidFill>
                <a:schemeClr val="tx1"/>
              </a:solidFill>
              <a:effectLst/>
              <a:latin typeface="+mn-lt"/>
              <a:ea typeface="+mn-ea"/>
              <a:cs typeface="+mn-cs"/>
            </a:endParaRPr>
          </a:p>
          <a:p>
            <a:pPr lvl="2"/>
            <a:r>
              <a:rPr lang="id-ID" sz="1200" kern="1200" dirty="0" smtClean="0">
                <a:solidFill>
                  <a:schemeClr val="tx1"/>
                </a:solidFill>
                <a:effectLst/>
                <a:latin typeface="+mn-lt"/>
                <a:ea typeface="+mn-ea"/>
                <a:cs typeface="+mn-cs"/>
              </a:rPr>
              <a:t>Penulisan Jalan atau Jl. atau Jln.</a:t>
            </a:r>
            <a:endParaRPr lang="en-US" sz="1200" kern="1200" dirty="0" smtClean="0">
              <a:solidFill>
                <a:schemeClr val="tx1"/>
              </a:solidFill>
              <a:effectLst/>
              <a:latin typeface="+mn-lt"/>
              <a:ea typeface="+mn-ea"/>
              <a:cs typeface="+mn-cs"/>
            </a:endParaRPr>
          </a:p>
          <a:p>
            <a:pPr lvl="2"/>
            <a:r>
              <a:rPr lang="id-ID" sz="1200" kern="1200" dirty="0" smtClean="0">
                <a:solidFill>
                  <a:schemeClr val="tx1"/>
                </a:solidFill>
                <a:effectLst/>
                <a:latin typeface="+mn-lt"/>
                <a:ea typeface="+mn-ea"/>
                <a:cs typeface="+mn-cs"/>
              </a:rPr>
              <a:t>Pemisahan Nama Jalan, RT, RW, Komplek, Desa/Kelurahan, Kecamatan, Kabupaten/Kota</a:t>
            </a:r>
            <a:endParaRPr lang="en-US" sz="1200" kern="1200" dirty="0" smtClean="0">
              <a:solidFill>
                <a:schemeClr val="tx1"/>
              </a:solidFill>
              <a:effectLst/>
              <a:latin typeface="+mn-lt"/>
              <a:ea typeface="+mn-ea"/>
              <a:cs typeface="+mn-cs"/>
            </a:endParaRPr>
          </a:p>
          <a:p>
            <a:pPr lvl="1"/>
            <a:r>
              <a:rPr lang="id-ID" sz="1200" kern="1200" dirty="0" smtClean="0">
                <a:solidFill>
                  <a:schemeClr val="tx1"/>
                </a:solidFill>
                <a:effectLst/>
                <a:latin typeface="+mn-lt"/>
                <a:ea typeface="+mn-ea"/>
                <a:cs typeface="+mn-cs"/>
              </a:rPr>
              <a:t>Penulisan Nomor Telepon:</a:t>
            </a:r>
            <a:endParaRPr lang="en-US" sz="1200" kern="1200" dirty="0" smtClean="0">
              <a:solidFill>
                <a:schemeClr val="tx1"/>
              </a:solidFill>
              <a:effectLst/>
              <a:latin typeface="+mn-lt"/>
              <a:ea typeface="+mn-ea"/>
              <a:cs typeface="+mn-cs"/>
            </a:endParaRPr>
          </a:p>
          <a:p>
            <a:pPr lvl="2"/>
            <a:r>
              <a:rPr lang="id-ID" sz="1200" kern="1200" dirty="0" smtClean="0">
                <a:solidFill>
                  <a:schemeClr val="tx1"/>
                </a:solidFill>
                <a:effectLst/>
                <a:latin typeface="+mn-lt"/>
                <a:ea typeface="+mn-ea"/>
                <a:cs typeface="+mn-cs"/>
              </a:rPr>
              <a:t>Bisa ditempuh dengan </a:t>
            </a:r>
            <a:r>
              <a:rPr lang="id-ID" sz="1200" kern="1200" dirty="0" err="1" smtClean="0">
                <a:solidFill>
                  <a:schemeClr val="tx1"/>
                </a:solidFill>
                <a:effectLst/>
                <a:latin typeface="+mn-lt"/>
                <a:ea typeface="+mn-ea"/>
                <a:cs typeface="+mn-cs"/>
              </a:rPr>
              <a:t>cleansing</a:t>
            </a:r>
            <a:r>
              <a:rPr lang="id-ID" sz="1200" kern="1200" dirty="0" smtClean="0">
                <a:solidFill>
                  <a:schemeClr val="tx1"/>
                </a:solidFill>
                <a:effectLst/>
                <a:latin typeface="+mn-lt"/>
                <a:ea typeface="+mn-ea"/>
                <a:cs typeface="+mn-cs"/>
              </a:rPr>
              <a:t>: kurung, tanda minus</a:t>
            </a:r>
            <a:endParaRPr lang="en-US" sz="1200" kern="1200" dirty="0" smtClean="0">
              <a:solidFill>
                <a:schemeClr val="tx1"/>
              </a:solidFill>
              <a:effectLst/>
              <a:latin typeface="+mn-lt"/>
              <a:ea typeface="+mn-ea"/>
              <a:cs typeface="+mn-cs"/>
            </a:endParaRPr>
          </a:p>
          <a:p>
            <a:pPr lvl="2"/>
            <a:r>
              <a:rPr lang="id-ID" sz="1200" kern="1200" dirty="0" smtClean="0">
                <a:solidFill>
                  <a:schemeClr val="tx1"/>
                </a:solidFill>
                <a:effectLst/>
                <a:latin typeface="+mn-lt"/>
                <a:ea typeface="+mn-ea"/>
                <a:cs typeface="+mn-cs"/>
              </a:rPr>
              <a:t>Pemisahan kode wilayah ke kolom tersendiri</a:t>
            </a:r>
            <a:endParaRPr lang="en-US" sz="1200" kern="1200" dirty="0" smtClean="0">
              <a:solidFill>
                <a:schemeClr val="tx1"/>
              </a:solidFill>
              <a:effectLst/>
              <a:latin typeface="+mn-lt"/>
              <a:ea typeface="+mn-ea"/>
              <a:cs typeface="+mn-cs"/>
            </a:endParaRPr>
          </a:p>
          <a:p>
            <a:pPr lvl="1"/>
            <a:r>
              <a:rPr lang="id-ID" sz="1200" kern="1200" dirty="0" smtClean="0">
                <a:solidFill>
                  <a:schemeClr val="tx1"/>
                </a:solidFill>
                <a:effectLst/>
                <a:latin typeface="+mn-lt"/>
                <a:ea typeface="+mn-ea"/>
                <a:cs typeface="+mn-cs"/>
              </a:rPr>
              <a:t>Penulisan alamat email</a:t>
            </a:r>
            <a:endParaRPr lang="en-US" sz="1200" kern="1200" dirty="0" smtClean="0">
              <a:solidFill>
                <a:schemeClr val="tx1"/>
              </a:solidFill>
              <a:effectLst/>
              <a:latin typeface="+mn-lt"/>
              <a:ea typeface="+mn-ea"/>
              <a:cs typeface="+mn-cs"/>
            </a:endParaRPr>
          </a:p>
          <a:p>
            <a:pPr lvl="2"/>
            <a:r>
              <a:rPr lang="id-ID" sz="1200" kern="1200" dirty="0" smtClean="0">
                <a:solidFill>
                  <a:schemeClr val="tx1"/>
                </a:solidFill>
                <a:effectLst/>
                <a:latin typeface="+mn-lt"/>
                <a:ea typeface="+mn-ea"/>
                <a:cs typeface="+mn-cs"/>
              </a:rPr>
              <a:t>Mencari yang memiliki salah format</a:t>
            </a:r>
            <a:endParaRPr lang="en-US" sz="1200" kern="1200" dirty="0" smtClean="0">
              <a:solidFill>
                <a:schemeClr val="tx1"/>
              </a:solidFill>
              <a:effectLst/>
              <a:latin typeface="+mn-lt"/>
              <a:ea typeface="+mn-ea"/>
              <a:cs typeface="+mn-cs"/>
            </a:endParaRPr>
          </a:p>
          <a:p>
            <a:pPr lvl="0"/>
            <a:r>
              <a:rPr lang="id-ID" sz="1200"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Enrichment</a:t>
            </a:r>
            <a:endParaRPr lang="en-US" sz="1200" kern="1200" dirty="0" smtClean="0">
              <a:solidFill>
                <a:schemeClr val="tx1"/>
              </a:solidFill>
              <a:effectLst/>
              <a:latin typeface="+mn-lt"/>
              <a:ea typeface="+mn-ea"/>
              <a:cs typeface="+mn-cs"/>
            </a:endParaRPr>
          </a:p>
          <a:p>
            <a:pPr>
              <a:spcBef>
                <a:spcPct val="0"/>
              </a:spcBef>
            </a:pPr>
            <a:endParaRPr lang="en-US" dirty="0"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23</a:t>
            </a:fld>
            <a:endParaRPr lang="en-US">
              <a:solidFill>
                <a:srgbClr val="000000"/>
              </a:solidFill>
            </a:endParaRPr>
          </a:p>
        </p:txBody>
      </p:sp>
    </p:spTree>
    <p:extLst>
      <p:ext uri="{BB962C8B-B14F-4D97-AF65-F5344CB8AC3E}">
        <p14:creationId xmlns:p14="http://schemas.microsoft.com/office/powerpoint/2010/main" val="98748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d-ID" sz="1200" kern="1200" dirty="0" smtClean="0">
                <a:solidFill>
                  <a:schemeClr val="tx1"/>
                </a:solidFill>
                <a:effectLst/>
                <a:latin typeface="+mn-lt"/>
                <a:ea typeface="+mn-ea"/>
                <a:cs typeface="+mn-cs"/>
              </a:rPr>
              <a:t>Tahapan berikutnya adalah </a:t>
            </a:r>
            <a:r>
              <a:rPr lang="id-ID" sz="1200" i="1" kern="1200" dirty="0" err="1" smtClean="0">
                <a:solidFill>
                  <a:schemeClr val="tx1"/>
                </a:solidFill>
                <a:effectLst/>
                <a:latin typeface="+mn-lt"/>
                <a:ea typeface="+mn-ea"/>
                <a:cs typeface="+mn-cs"/>
              </a:rPr>
              <a:t>matching</a:t>
            </a:r>
            <a:r>
              <a:rPr lang="id-ID" sz="1200" i="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atau pencocokan data. Skema pada Gambar 4 menggambarkan alur pencocokan data nasabah yang akan diterapkan. Skema tersebut dimulai dengan menentukan sumber data dan target data. Kemudian dilakukan standardisasi data menggunakan aturan/pola yang telah didefinisikan. Setelah dihasilkan standar data, pencocokan dilakukan menggunakan </a:t>
            </a:r>
            <a:r>
              <a:rPr lang="id-ID" sz="1200" i="1" kern="1200" dirty="0" err="1" smtClean="0">
                <a:solidFill>
                  <a:schemeClr val="tx1"/>
                </a:solidFill>
                <a:effectLst/>
                <a:latin typeface="+mn-lt"/>
                <a:ea typeface="+mn-ea"/>
                <a:cs typeface="+mn-cs"/>
              </a:rPr>
              <a:t>fuzzy</a:t>
            </a:r>
            <a:r>
              <a:rPr lang="id-ID" sz="1200" i="1"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matching</a:t>
            </a:r>
            <a:r>
              <a:rPr lang="id-ID" sz="1200" kern="1200" dirty="0" smtClean="0">
                <a:solidFill>
                  <a:schemeClr val="tx1"/>
                </a:solidFill>
                <a:effectLst/>
                <a:latin typeface="+mn-lt"/>
                <a:ea typeface="+mn-ea"/>
                <a:cs typeface="+mn-cs"/>
              </a:rPr>
              <a:t> dengan algoritme perhitungan jarak </a:t>
            </a:r>
            <a:r>
              <a:rPr lang="id-ID" sz="1200" i="1" kern="1200" dirty="0" err="1" smtClean="0">
                <a:solidFill>
                  <a:schemeClr val="tx1"/>
                </a:solidFill>
                <a:effectLst/>
                <a:latin typeface="+mn-lt"/>
                <a:ea typeface="+mn-ea"/>
                <a:cs typeface="+mn-cs"/>
              </a:rPr>
              <a:t>string</a:t>
            </a:r>
            <a:r>
              <a:rPr lang="id-ID" sz="1200" i="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seperti algoritme </a:t>
            </a:r>
            <a:r>
              <a:rPr lang="id-ID" sz="1200" kern="1200" dirty="0" err="1" smtClean="0">
                <a:solidFill>
                  <a:schemeClr val="tx1"/>
                </a:solidFill>
                <a:effectLst/>
                <a:latin typeface="+mn-lt"/>
                <a:ea typeface="+mn-ea"/>
                <a:cs typeface="+mn-cs"/>
              </a:rPr>
              <a:t>Levenshtein</a:t>
            </a:r>
            <a:r>
              <a:rPr lang="id-ID" sz="1200" kern="1200" dirty="0" smtClean="0">
                <a:solidFill>
                  <a:schemeClr val="tx1"/>
                </a:solidFill>
                <a:effectLst/>
                <a:latin typeface="+mn-lt"/>
                <a:ea typeface="+mn-ea"/>
                <a:cs typeface="+mn-cs"/>
              </a:rPr>
              <a:t>. Kemudian data yang cocok satu sama lain diberikan nilai dan pembobotan. Pada tahap akhir, skema tersebut memberikan luaran berupa data nasabah disertai dengan dua nilai untuk setiap data yang </a:t>
            </a:r>
            <a:r>
              <a:rPr lang="id-ID" sz="1200" i="1" kern="1200" dirty="0" err="1" smtClean="0">
                <a:solidFill>
                  <a:schemeClr val="tx1"/>
                </a:solidFill>
                <a:effectLst/>
                <a:latin typeface="+mn-lt"/>
                <a:ea typeface="+mn-ea"/>
                <a:cs typeface="+mn-cs"/>
              </a:rPr>
              <a:t>matched</a:t>
            </a:r>
            <a:r>
              <a:rPr lang="id-ID" sz="1200" kern="1200" dirty="0" smtClean="0">
                <a:solidFill>
                  <a:schemeClr val="tx1"/>
                </a:solidFill>
                <a:effectLst/>
                <a:latin typeface="+mn-lt"/>
                <a:ea typeface="+mn-ea"/>
                <a:cs typeface="+mn-cs"/>
              </a:rPr>
              <a:t>, yaitu </a:t>
            </a:r>
            <a:r>
              <a:rPr lang="id-ID" sz="1200" b="1" kern="1200" dirty="0" smtClean="0">
                <a:solidFill>
                  <a:schemeClr val="tx1"/>
                </a:solidFill>
                <a:effectLst/>
                <a:latin typeface="+mn-lt"/>
                <a:ea typeface="+mn-ea"/>
                <a:cs typeface="+mn-cs"/>
              </a:rPr>
              <a:t>_</a:t>
            </a:r>
            <a:r>
              <a:rPr lang="id-ID" sz="1200" b="1" kern="1200" dirty="0" err="1" smtClean="0">
                <a:solidFill>
                  <a:schemeClr val="tx1"/>
                </a:solidFill>
                <a:effectLst/>
                <a:latin typeface="+mn-lt"/>
                <a:ea typeface="+mn-ea"/>
                <a:cs typeface="+mn-cs"/>
              </a:rPr>
              <a:t>score</a:t>
            </a:r>
            <a:r>
              <a:rPr lang="id-ID" sz="1200" kern="1200" dirty="0" smtClean="0">
                <a:solidFill>
                  <a:schemeClr val="tx1"/>
                </a:solidFill>
                <a:effectLst/>
                <a:latin typeface="+mn-lt"/>
                <a:ea typeface="+mn-ea"/>
                <a:cs typeface="+mn-cs"/>
              </a:rPr>
              <a:t> dan </a:t>
            </a:r>
            <a:r>
              <a:rPr lang="id-ID" sz="1200" b="1" kern="1200" dirty="0" smtClean="0">
                <a:solidFill>
                  <a:schemeClr val="tx1"/>
                </a:solidFill>
                <a:effectLst/>
                <a:latin typeface="+mn-lt"/>
                <a:ea typeface="+mn-ea"/>
                <a:cs typeface="+mn-cs"/>
              </a:rPr>
              <a:t>_</a:t>
            </a:r>
            <a:r>
              <a:rPr lang="id-ID" sz="1200" b="1" kern="1200" dirty="0" err="1" smtClean="0">
                <a:solidFill>
                  <a:schemeClr val="tx1"/>
                </a:solidFill>
                <a:effectLst/>
                <a:latin typeface="+mn-lt"/>
                <a:ea typeface="+mn-ea"/>
                <a:cs typeface="+mn-cs"/>
              </a:rPr>
              <a:t>weighted_score</a:t>
            </a:r>
            <a:r>
              <a:rPr lang="id-ID" sz="1200" kern="1200" dirty="0" smtClean="0">
                <a:solidFill>
                  <a:schemeClr val="tx1"/>
                </a:solidFill>
                <a:effectLst/>
                <a:latin typeface="+mn-lt"/>
                <a:ea typeface="+mn-ea"/>
                <a:cs typeface="+mn-cs"/>
              </a:rPr>
              <a:t>. Dengan mengatur nilai </a:t>
            </a:r>
            <a:r>
              <a:rPr lang="id-ID" sz="1200" i="1" kern="1200" dirty="0" err="1" smtClean="0">
                <a:solidFill>
                  <a:schemeClr val="tx1"/>
                </a:solidFill>
                <a:effectLst/>
                <a:latin typeface="+mn-lt"/>
                <a:ea typeface="+mn-ea"/>
                <a:cs typeface="+mn-cs"/>
              </a:rPr>
              <a:t>threshold</a:t>
            </a:r>
            <a:r>
              <a:rPr lang="id-ID" sz="1200" kern="1200" dirty="0" smtClean="0">
                <a:solidFill>
                  <a:schemeClr val="tx1"/>
                </a:solidFill>
                <a:effectLst/>
                <a:latin typeface="+mn-lt"/>
                <a:ea typeface="+mn-ea"/>
                <a:cs typeface="+mn-cs"/>
              </a:rPr>
              <a:t> dari dua nilai tersebut, akan dihasilkan kelompok-kelompok data. </a:t>
            </a:r>
            <a:endParaRPr lang="en-US" sz="1200" kern="1200" dirty="0">
              <a:solidFill>
                <a:schemeClr val="tx1"/>
              </a:solidFill>
              <a:effectLst/>
              <a:latin typeface="+mn-lt"/>
              <a:ea typeface="+mn-ea"/>
              <a:cs typeface="+mn-cs"/>
            </a:endParaRPr>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24</a:t>
            </a:fld>
            <a:endParaRPr lang="en-US">
              <a:solidFill>
                <a:srgbClr val="000000"/>
              </a:solidFill>
            </a:endParaRPr>
          </a:p>
        </p:txBody>
      </p:sp>
    </p:spTree>
    <p:extLst>
      <p:ext uri="{BB962C8B-B14F-4D97-AF65-F5344CB8AC3E}">
        <p14:creationId xmlns:p14="http://schemas.microsoft.com/office/powerpoint/2010/main" val="1420683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d-ID" sz="1200" kern="1200" dirty="0" smtClean="0">
                <a:solidFill>
                  <a:schemeClr val="tx1"/>
                </a:solidFill>
                <a:effectLst/>
                <a:latin typeface="+mn-lt"/>
                <a:ea typeface="+mn-ea"/>
                <a:cs typeface="+mn-cs"/>
              </a:rPr>
              <a:t>Target hasil proses </a:t>
            </a:r>
            <a:r>
              <a:rPr lang="id-ID" sz="1200" i="1" kern="1200" dirty="0" err="1" smtClean="0">
                <a:solidFill>
                  <a:schemeClr val="tx1"/>
                </a:solidFill>
                <a:effectLst/>
                <a:latin typeface="+mn-lt"/>
                <a:ea typeface="+mn-ea"/>
                <a:cs typeface="+mn-cs"/>
              </a:rPr>
              <a:t>matching</a:t>
            </a:r>
            <a:r>
              <a:rPr lang="id-ID" sz="1200" i="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yang diinginkan dapat dilihat pada Gambar 5. Pada Gambar 5 dapat dilihat nilai yaitu </a:t>
            </a:r>
            <a:r>
              <a:rPr lang="id-ID" sz="1200" b="1" kern="1200" dirty="0" smtClean="0">
                <a:solidFill>
                  <a:schemeClr val="tx1"/>
                </a:solidFill>
                <a:effectLst/>
                <a:latin typeface="+mn-lt"/>
                <a:ea typeface="+mn-ea"/>
                <a:cs typeface="+mn-cs"/>
              </a:rPr>
              <a:t>_</a:t>
            </a:r>
            <a:r>
              <a:rPr lang="id-ID" sz="1200" b="1" kern="1200" dirty="0" err="1" smtClean="0">
                <a:solidFill>
                  <a:schemeClr val="tx1"/>
                </a:solidFill>
                <a:effectLst/>
                <a:latin typeface="+mn-lt"/>
                <a:ea typeface="+mn-ea"/>
                <a:cs typeface="+mn-cs"/>
              </a:rPr>
              <a:t>score</a:t>
            </a:r>
            <a:r>
              <a:rPr lang="id-ID" sz="1200" kern="1200" dirty="0" smtClean="0">
                <a:solidFill>
                  <a:schemeClr val="tx1"/>
                </a:solidFill>
                <a:effectLst/>
                <a:latin typeface="+mn-lt"/>
                <a:ea typeface="+mn-ea"/>
                <a:cs typeface="+mn-cs"/>
              </a:rPr>
              <a:t> dan </a:t>
            </a:r>
            <a:r>
              <a:rPr lang="id-ID" sz="1200" b="1" kern="1200" dirty="0" smtClean="0">
                <a:solidFill>
                  <a:schemeClr val="tx1"/>
                </a:solidFill>
                <a:effectLst/>
                <a:latin typeface="+mn-lt"/>
                <a:ea typeface="+mn-ea"/>
                <a:cs typeface="+mn-cs"/>
              </a:rPr>
              <a:t>_</a:t>
            </a:r>
            <a:r>
              <a:rPr lang="id-ID" sz="1200" b="1" kern="1200" dirty="0" err="1" smtClean="0">
                <a:solidFill>
                  <a:schemeClr val="tx1"/>
                </a:solidFill>
                <a:effectLst/>
                <a:latin typeface="+mn-lt"/>
                <a:ea typeface="+mn-ea"/>
                <a:cs typeface="+mn-cs"/>
              </a:rPr>
              <a:t>weighted_score</a:t>
            </a:r>
            <a:r>
              <a:rPr lang="id-ID" sz="1200" b="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dari setiap </a:t>
            </a:r>
            <a:r>
              <a:rPr lang="id-ID" sz="1200" i="1" kern="1200" dirty="0" err="1" smtClean="0">
                <a:solidFill>
                  <a:schemeClr val="tx1"/>
                </a:solidFill>
                <a:effectLst/>
                <a:latin typeface="+mn-lt"/>
                <a:ea typeface="+mn-ea"/>
                <a:cs typeface="+mn-cs"/>
              </a:rPr>
              <a:t>record</a:t>
            </a:r>
            <a:r>
              <a:rPr lang="id-ID"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25</a:t>
            </a:fld>
            <a:endParaRPr lang="en-US">
              <a:solidFill>
                <a:srgbClr val="000000"/>
              </a:solidFill>
            </a:endParaRPr>
          </a:p>
        </p:txBody>
      </p:sp>
    </p:spTree>
    <p:extLst>
      <p:ext uri="{BB962C8B-B14F-4D97-AF65-F5344CB8AC3E}">
        <p14:creationId xmlns:p14="http://schemas.microsoft.com/office/powerpoint/2010/main" val="1266259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d-ID" sz="1200" kern="1200" dirty="0" smtClean="0">
                <a:solidFill>
                  <a:schemeClr val="tx1"/>
                </a:solidFill>
                <a:effectLst/>
                <a:latin typeface="+mn-lt"/>
                <a:ea typeface="+mn-ea"/>
                <a:cs typeface="+mn-cs"/>
              </a:rPr>
              <a:t>Nilai </a:t>
            </a:r>
            <a:r>
              <a:rPr lang="id-ID" sz="1200" i="1" kern="1200" dirty="0" err="1" smtClean="0">
                <a:solidFill>
                  <a:schemeClr val="tx1"/>
                </a:solidFill>
                <a:effectLst/>
                <a:latin typeface="+mn-lt"/>
                <a:ea typeface="+mn-ea"/>
                <a:cs typeface="+mn-cs"/>
              </a:rPr>
              <a:t>treshold</a:t>
            </a:r>
            <a:r>
              <a:rPr lang="id-ID" sz="1200" kern="1200" dirty="0" smtClean="0">
                <a:solidFill>
                  <a:schemeClr val="tx1"/>
                </a:solidFill>
                <a:effectLst/>
                <a:latin typeface="+mn-lt"/>
                <a:ea typeface="+mn-ea"/>
                <a:cs typeface="+mn-cs"/>
              </a:rPr>
              <a:t> terdiri atas nilai </a:t>
            </a:r>
            <a:r>
              <a:rPr lang="id-ID" sz="1200" b="1" i="1" kern="1200" dirty="0" err="1" smtClean="0">
                <a:solidFill>
                  <a:schemeClr val="tx1"/>
                </a:solidFill>
                <a:effectLst/>
                <a:latin typeface="+mn-lt"/>
                <a:ea typeface="+mn-ea"/>
                <a:cs typeface="+mn-cs"/>
              </a:rPr>
              <a:t>upper</a:t>
            </a:r>
            <a:r>
              <a:rPr lang="id-ID" sz="1200" b="1" i="1" kern="1200" dirty="0" smtClean="0">
                <a:solidFill>
                  <a:schemeClr val="tx1"/>
                </a:solidFill>
                <a:effectLst/>
                <a:latin typeface="+mn-lt"/>
                <a:ea typeface="+mn-ea"/>
                <a:cs typeface="+mn-cs"/>
              </a:rPr>
              <a:t> </a:t>
            </a:r>
            <a:r>
              <a:rPr lang="id-ID" sz="1200" b="1" i="1" kern="1200" dirty="0" err="1" smtClean="0">
                <a:solidFill>
                  <a:schemeClr val="tx1"/>
                </a:solidFill>
                <a:effectLst/>
                <a:latin typeface="+mn-lt"/>
                <a:ea typeface="+mn-ea"/>
                <a:cs typeface="+mn-cs"/>
              </a:rPr>
              <a:t>threshold</a:t>
            </a:r>
            <a:r>
              <a:rPr lang="id-ID" sz="1200" kern="1200" dirty="0" smtClean="0">
                <a:solidFill>
                  <a:schemeClr val="tx1"/>
                </a:solidFill>
                <a:effectLst/>
                <a:latin typeface="+mn-lt"/>
                <a:ea typeface="+mn-ea"/>
                <a:cs typeface="+mn-cs"/>
              </a:rPr>
              <a:t> dan nilai </a:t>
            </a:r>
            <a:r>
              <a:rPr lang="id-ID" sz="1200" b="1" i="1" kern="1200" dirty="0" err="1" smtClean="0">
                <a:solidFill>
                  <a:schemeClr val="tx1"/>
                </a:solidFill>
                <a:effectLst/>
                <a:latin typeface="+mn-lt"/>
                <a:ea typeface="+mn-ea"/>
                <a:cs typeface="+mn-cs"/>
              </a:rPr>
              <a:t>lower</a:t>
            </a:r>
            <a:r>
              <a:rPr lang="id-ID" sz="1200" b="1" i="1" kern="1200" dirty="0" smtClean="0">
                <a:solidFill>
                  <a:schemeClr val="tx1"/>
                </a:solidFill>
                <a:effectLst/>
                <a:latin typeface="+mn-lt"/>
                <a:ea typeface="+mn-ea"/>
                <a:cs typeface="+mn-cs"/>
              </a:rPr>
              <a:t> </a:t>
            </a:r>
            <a:r>
              <a:rPr lang="id-ID" sz="1200" b="1" i="1" kern="1200" dirty="0" err="1" smtClean="0">
                <a:solidFill>
                  <a:schemeClr val="tx1"/>
                </a:solidFill>
                <a:effectLst/>
                <a:latin typeface="+mn-lt"/>
                <a:ea typeface="+mn-ea"/>
                <a:cs typeface="+mn-cs"/>
              </a:rPr>
              <a:t>threshold</a:t>
            </a:r>
            <a:r>
              <a:rPr lang="id-ID" sz="1200" kern="1200" dirty="0" smtClean="0">
                <a:solidFill>
                  <a:schemeClr val="tx1"/>
                </a:solidFill>
                <a:effectLst/>
                <a:latin typeface="+mn-lt"/>
                <a:ea typeface="+mn-ea"/>
                <a:cs typeface="+mn-cs"/>
              </a:rPr>
              <a:t>, baik </a:t>
            </a:r>
            <a:r>
              <a:rPr lang="id-ID" sz="1200" b="1" kern="1200" dirty="0" smtClean="0">
                <a:solidFill>
                  <a:schemeClr val="tx1"/>
                </a:solidFill>
                <a:effectLst/>
                <a:latin typeface="+mn-lt"/>
                <a:ea typeface="+mn-ea"/>
                <a:cs typeface="+mn-cs"/>
              </a:rPr>
              <a:t>_</a:t>
            </a:r>
            <a:r>
              <a:rPr lang="id-ID" sz="1200" b="1" kern="1200" dirty="0" err="1" smtClean="0">
                <a:solidFill>
                  <a:schemeClr val="tx1"/>
                </a:solidFill>
                <a:effectLst/>
                <a:latin typeface="+mn-lt"/>
                <a:ea typeface="+mn-ea"/>
                <a:cs typeface="+mn-cs"/>
              </a:rPr>
              <a:t>score</a:t>
            </a:r>
            <a:r>
              <a:rPr lang="id-ID" sz="1200" kern="1200" dirty="0" smtClean="0">
                <a:solidFill>
                  <a:schemeClr val="tx1"/>
                </a:solidFill>
                <a:effectLst/>
                <a:latin typeface="+mn-lt"/>
                <a:ea typeface="+mn-ea"/>
                <a:cs typeface="+mn-cs"/>
              </a:rPr>
              <a:t> maupun </a:t>
            </a:r>
            <a:r>
              <a:rPr lang="id-ID" sz="1200" b="1" kern="1200" dirty="0" smtClean="0">
                <a:solidFill>
                  <a:schemeClr val="tx1"/>
                </a:solidFill>
                <a:effectLst/>
                <a:latin typeface="+mn-lt"/>
                <a:ea typeface="+mn-ea"/>
                <a:cs typeface="+mn-cs"/>
              </a:rPr>
              <a:t>_</a:t>
            </a:r>
            <a:r>
              <a:rPr lang="id-ID" sz="1200" b="1" kern="1200" dirty="0" err="1" smtClean="0">
                <a:solidFill>
                  <a:schemeClr val="tx1"/>
                </a:solidFill>
                <a:effectLst/>
                <a:latin typeface="+mn-lt"/>
                <a:ea typeface="+mn-ea"/>
                <a:cs typeface="+mn-cs"/>
              </a:rPr>
              <a:t>weighted_score</a:t>
            </a:r>
            <a:r>
              <a:rPr lang="id-ID" sz="1200" b="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Pada contoh di atas </a:t>
            </a:r>
            <a:r>
              <a:rPr lang="id-ID" sz="1200" b="1" kern="1200" dirty="0" smtClean="0">
                <a:solidFill>
                  <a:schemeClr val="tx1"/>
                </a:solidFill>
                <a:effectLst/>
                <a:latin typeface="+mn-lt"/>
                <a:ea typeface="+mn-ea"/>
                <a:cs typeface="+mn-cs"/>
              </a:rPr>
              <a:t>_</a:t>
            </a:r>
            <a:r>
              <a:rPr lang="id-ID" sz="1200" b="1" kern="1200" dirty="0" err="1" smtClean="0">
                <a:solidFill>
                  <a:schemeClr val="tx1"/>
                </a:solidFill>
                <a:effectLst/>
                <a:latin typeface="+mn-lt"/>
                <a:ea typeface="+mn-ea"/>
                <a:cs typeface="+mn-cs"/>
              </a:rPr>
              <a:t>score</a:t>
            </a:r>
            <a:r>
              <a:rPr lang="id-ID" sz="1200" kern="1200" dirty="0" smtClean="0">
                <a:solidFill>
                  <a:schemeClr val="tx1"/>
                </a:solidFill>
                <a:effectLst/>
                <a:latin typeface="+mn-lt"/>
                <a:ea typeface="+mn-ea"/>
                <a:cs typeface="+mn-cs"/>
              </a:rPr>
              <a:t> memiliki </a:t>
            </a:r>
            <a:r>
              <a:rPr lang="id-ID" sz="1200" b="1" i="1" kern="1200" dirty="0" err="1" smtClean="0">
                <a:solidFill>
                  <a:schemeClr val="tx1"/>
                </a:solidFill>
                <a:effectLst/>
                <a:latin typeface="+mn-lt"/>
                <a:ea typeface="+mn-ea"/>
                <a:cs typeface="+mn-cs"/>
              </a:rPr>
              <a:t>upper</a:t>
            </a:r>
            <a:r>
              <a:rPr lang="id-ID" sz="1200" b="1" i="1" kern="1200" dirty="0" smtClean="0">
                <a:solidFill>
                  <a:schemeClr val="tx1"/>
                </a:solidFill>
                <a:effectLst/>
                <a:latin typeface="+mn-lt"/>
                <a:ea typeface="+mn-ea"/>
                <a:cs typeface="+mn-cs"/>
              </a:rPr>
              <a:t> </a:t>
            </a:r>
            <a:r>
              <a:rPr lang="id-ID" sz="1200" b="1" i="1" kern="1200" dirty="0" err="1" smtClean="0">
                <a:solidFill>
                  <a:schemeClr val="tx1"/>
                </a:solidFill>
                <a:effectLst/>
                <a:latin typeface="+mn-lt"/>
                <a:ea typeface="+mn-ea"/>
                <a:cs typeface="+mn-cs"/>
              </a:rPr>
              <a:t>Threshold</a:t>
            </a:r>
            <a:r>
              <a:rPr lang="id-ID" sz="1200" b="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0.8</a:t>
            </a:r>
            <a:r>
              <a:rPr lang="id-ID" sz="1200" b="1" i="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dan</a:t>
            </a:r>
            <a:r>
              <a:rPr lang="id-ID" sz="1200" b="1" kern="1200" dirty="0" smtClean="0">
                <a:solidFill>
                  <a:schemeClr val="tx1"/>
                </a:solidFill>
                <a:effectLst/>
                <a:latin typeface="+mn-lt"/>
                <a:ea typeface="+mn-ea"/>
                <a:cs typeface="+mn-cs"/>
              </a:rPr>
              <a:t> </a:t>
            </a:r>
            <a:r>
              <a:rPr lang="id-ID" sz="1200" b="1" kern="1200" dirty="0" err="1" smtClean="0">
                <a:solidFill>
                  <a:schemeClr val="tx1"/>
                </a:solidFill>
                <a:effectLst/>
                <a:latin typeface="+mn-lt"/>
                <a:ea typeface="+mn-ea"/>
                <a:cs typeface="+mn-cs"/>
              </a:rPr>
              <a:t>Lower</a:t>
            </a:r>
            <a:r>
              <a:rPr lang="id-ID" sz="1200" b="1" kern="1200" dirty="0" smtClean="0">
                <a:solidFill>
                  <a:schemeClr val="tx1"/>
                </a:solidFill>
                <a:effectLst/>
                <a:latin typeface="+mn-lt"/>
                <a:ea typeface="+mn-ea"/>
                <a:cs typeface="+mn-cs"/>
              </a:rPr>
              <a:t> </a:t>
            </a:r>
            <a:r>
              <a:rPr lang="id-ID" sz="1200" b="1" kern="1200" dirty="0" err="1" smtClean="0">
                <a:solidFill>
                  <a:schemeClr val="tx1"/>
                </a:solidFill>
                <a:effectLst/>
                <a:latin typeface="+mn-lt"/>
                <a:ea typeface="+mn-ea"/>
                <a:cs typeface="+mn-cs"/>
              </a:rPr>
              <a:t>Threshold</a:t>
            </a:r>
            <a:r>
              <a:rPr lang="id-ID" sz="1200" b="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0.5. Sementara </a:t>
            </a:r>
            <a:r>
              <a:rPr lang="id-ID" sz="1200" b="1" kern="1200" dirty="0" smtClean="0">
                <a:solidFill>
                  <a:schemeClr val="tx1"/>
                </a:solidFill>
                <a:effectLst/>
                <a:latin typeface="+mn-lt"/>
                <a:ea typeface="+mn-ea"/>
                <a:cs typeface="+mn-cs"/>
              </a:rPr>
              <a:t>_</a:t>
            </a:r>
            <a:r>
              <a:rPr lang="id-ID" sz="1200" b="1" kern="1200" dirty="0" err="1" smtClean="0">
                <a:solidFill>
                  <a:schemeClr val="tx1"/>
                </a:solidFill>
                <a:effectLst/>
                <a:latin typeface="+mn-lt"/>
                <a:ea typeface="+mn-ea"/>
                <a:cs typeface="+mn-cs"/>
              </a:rPr>
              <a:t>weighted_score</a:t>
            </a:r>
            <a:r>
              <a:rPr lang="id-ID" sz="1200" kern="1200" dirty="0" smtClean="0">
                <a:solidFill>
                  <a:schemeClr val="tx1"/>
                </a:solidFill>
                <a:effectLst/>
                <a:latin typeface="+mn-lt"/>
                <a:ea typeface="+mn-ea"/>
                <a:cs typeface="+mn-cs"/>
              </a:rPr>
              <a:t> memiliki </a:t>
            </a:r>
            <a:r>
              <a:rPr lang="id-ID" sz="1200" b="1" kern="1200" dirty="0" err="1" smtClean="0">
                <a:solidFill>
                  <a:schemeClr val="tx1"/>
                </a:solidFill>
                <a:effectLst/>
                <a:latin typeface="+mn-lt"/>
                <a:ea typeface="+mn-ea"/>
                <a:cs typeface="+mn-cs"/>
              </a:rPr>
              <a:t>Upper</a:t>
            </a:r>
            <a:r>
              <a:rPr lang="id-ID" sz="1200" b="1" kern="1200" dirty="0" smtClean="0">
                <a:solidFill>
                  <a:schemeClr val="tx1"/>
                </a:solidFill>
                <a:effectLst/>
                <a:latin typeface="+mn-lt"/>
                <a:ea typeface="+mn-ea"/>
                <a:cs typeface="+mn-cs"/>
              </a:rPr>
              <a:t> </a:t>
            </a:r>
            <a:r>
              <a:rPr lang="id-ID" sz="1200" b="1" kern="1200" dirty="0" err="1" smtClean="0">
                <a:solidFill>
                  <a:schemeClr val="tx1"/>
                </a:solidFill>
                <a:effectLst/>
                <a:latin typeface="+mn-lt"/>
                <a:ea typeface="+mn-ea"/>
                <a:cs typeface="+mn-cs"/>
              </a:rPr>
              <a:t>Threshold</a:t>
            </a:r>
            <a:r>
              <a:rPr lang="id-ID" sz="1200" b="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0.7</a:t>
            </a:r>
            <a:r>
              <a:rPr lang="id-ID" sz="1200" b="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dan</a:t>
            </a:r>
            <a:r>
              <a:rPr lang="id-ID" sz="1200" b="1" kern="1200" dirty="0" smtClean="0">
                <a:solidFill>
                  <a:schemeClr val="tx1"/>
                </a:solidFill>
                <a:effectLst/>
                <a:latin typeface="+mn-lt"/>
                <a:ea typeface="+mn-ea"/>
                <a:cs typeface="+mn-cs"/>
              </a:rPr>
              <a:t> </a:t>
            </a:r>
            <a:r>
              <a:rPr lang="id-ID" sz="1200" b="1" kern="1200" dirty="0" err="1" smtClean="0">
                <a:solidFill>
                  <a:schemeClr val="tx1"/>
                </a:solidFill>
                <a:effectLst/>
                <a:latin typeface="+mn-lt"/>
                <a:ea typeface="+mn-ea"/>
                <a:cs typeface="+mn-cs"/>
              </a:rPr>
              <a:t>Lower</a:t>
            </a:r>
            <a:r>
              <a:rPr lang="id-ID" sz="1200" b="1" kern="1200" dirty="0" smtClean="0">
                <a:solidFill>
                  <a:schemeClr val="tx1"/>
                </a:solidFill>
                <a:effectLst/>
                <a:latin typeface="+mn-lt"/>
                <a:ea typeface="+mn-ea"/>
                <a:cs typeface="+mn-cs"/>
              </a:rPr>
              <a:t> </a:t>
            </a:r>
            <a:r>
              <a:rPr lang="id-ID" sz="1200" b="1" kern="1200" dirty="0" err="1" smtClean="0">
                <a:solidFill>
                  <a:schemeClr val="tx1"/>
                </a:solidFill>
                <a:effectLst/>
                <a:latin typeface="+mn-lt"/>
                <a:ea typeface="+mn-ea"/>
                <a:cs typeface="+mn-cs"/>
              </a:rPr>
              <a:t>Threshold</a:t>
            </a:r>
            <a:r>
              <a:rPr lang="id-ID" sz="1200" b="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0.5. </a:t>
            </a:r>
            <a:endParaRPr lang="en-US" sz="1200" kern="1200" dirty="0">
              <a:solidFill>
                <a:schemeClr val="tx1"/>
              </a:solidFill>
              <a:effectLst/>
              <a:latin typeface="+mn-lt"/>
              <a:ea typeface="+mn-ea"/>
              <a:cs typeface="+mn-cs"/>
            </a:endParaRPr>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26</a:t>
            </a:fld>
            <a:endParaRPr lang="en-US">
              <a:solidFill>
                <a:srgbClr val="000000"/>
              </a:solidFill>
            </a:endParaRPr>
          </a:p>
        </p:txBody>
      </p:sp>
    </p:spTree>
    <p:extLst>
      <p:ext uri="{BB962C8B-B14F-4D97-AF65-F5344CB8AC3E}">
        <p14:creationId xmlns:p14="http://schemas.microsoft.com/office/powerpoint/2010/main" val="15272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d-ID" sz="1200" kern="1200" dirty="0" smtClean="0">
                <a:solidFill>
                  <a:schemeClr val="tx1"/>
                </a:solidFill>
                <a:effectLst/>
                <a:latin typeface="+mn-lt"/>
                <a:ea typeface="+mn-ea"/>
                <a:cs typeface="+mn-cs"/>
              </a:rPr>
              <a:t>Setiap </a:t>
            </a:r>
            <a:r>
              <a:rPr lang="id-ID" sz="1200" i="1" kern="1200" dirty="0" err="1" smtClean="0">
                <a:solidFill>
                  <a:schemeClr val="tx1"/>
                </a:solidFill>
                <a:effectLst/>
                <a:latin typeface="+mn-lt"/>
                <a:ea typeface="+mn-ea"/>
                <a:cs typeface="+mn-cs"/>
              </a:rPr>
              <a:t>record</a:t>
            </a:r>
            <a:r>
              <a:rPr lang="id-ID" sz="1200" kern="1200" dirty="0" smtClean="0">
                <a:solidFill>
                  <a:schemeClr val="tx1"/>
                </a:solidFill>
                <a:effectLst/>
                <a:latin typeface="+mn-lt"/>
                <a:ea typeface="+mn-ea"/>
                <a:cs typeface="+mn-cs"/>
              </a:rPr>
              <a:t> nasabah yang nilai </a:t>
            </a:r>
            <a:r>
              <a:rPr lang="id-ID" sz="1200" b="1" i="1" kern="1200" dirty="0" err="1" smtClean="0">
                <a:solidFill>
                  <a:schemeClr val="tx1"/>
                </a:solidFill>
                <a:effectLst/>
                <a:latin typeface="+mn-lt"/>
                <a:ea typeface="+mn-ea"/>
                <a:cs typeface="+mn-cs"/>
              </a:rPr>
              <a:t>score</a:t>
            </a:r>
            <a:r>
              <a:rPr lang="id-ID" sz="1200" b="1" i="1" kern="1200" dirty="0" smtClean="0">
                <a:solidFill>
                  <a:schemeClr val="tx1"/>
                </a:solidFill>
                <a:effectLst/>
                <a:latin typeface="+mn-lt"/>
                <a:ea typeface="+mn-ea"/>
                <a:cs typeface="+mn-cs"/>
              </a:rPr>
              <a:t> </a:t>
            </a:r>
            <a:r>
              <a:rPr lang="id-ID" sz="1200" i="1" kern="1200" dirty="0" smtClean="0">
                <a:solidFill>
                  <a:schemeClr val="tx1"/>
                </a:solidFill>
                <a:effectLst/>
                <a:latin typeface="+mn-lt"/>
                <a:ea typeface="+mn-ea"/>
                <a:cs typeface="+mn-cs"/>
              </a:rPr>
              <a:t>dan </a:t>
            </a:r>
            <a:r>
              <a:rPr lang="id-ID" sz="1200" b="1" i="1" kern="1200" dirty="0" err="1" smtClean="0">
                <a:solidFill>
                  <a:schemeClr val="tx1"/>
                </a:solidFill>
                <a:effectLst/>
                <a:latin typeface="+mn-lt"/>
                <a:ea typeface="+mn-ea"/>
                <a:cs typeface="+mn-cs"/>
              </a:rPr>
              <a:t>weight_</a:t>
            </a:r>
            <a:r>
              <a:rPr lang="id-ID" sz="1200" b="1" kern="1200" dirty="0" err="1" smtClean="0">
                <a:solidFill>
                  <a:schemeClr val="tx1"/>
                </a:solidFill>
                <a:effectLst/>
                <a:latin typeface="+mn-lt"/>
                <a:ea typeface="+mn-ea"/>
                <a:cs typeface="+mn-cs"/>
              </a:rPr>
              <a:t>score</a:t>
            </a:r>
            <a:r>
              <a:rPr lang="id-ID" sz="1200" b="1" kern="1200" dirty="0" smtClean="0">
                <a:solidFill>
                  <a:schemeClr val="tx1"/>
                </a:solidFill>
                <a:effectLst/>
                <a:latin typeface="+mn-lt"/>
                <a:ea typeface="+mn-ea"/>
                <a:cs typeface="+mn-cs"/>
              </a:rPr>
              <a:t> </a:t>
            </a:r>
            <a:r>
              <a:rPr lang="id-ID" sz="1200" kern="1200" dirty="0" err="1" smtClean="0">
                <a:solidFill>
                  <a:schemeClr val="tx1"/>
                </a:solidFill>
                <a:effectLst/>
                <a:latin typeface="+mn-lt"/>
                <a:ea typeface="+mn-ea"/>
                <a:cs typeface="+mn-cs"/>
              </a:rPr>
              <a:t>diatas</a:t>
            </a:r>
            <a:r>
              <a:rPr lang="id-ID" sz="1200" kern="1200" dirty="0" smtClean="0">
                <a:solidFill>
                  <a:schemeClr val="tx1"/>
                </a:solidFill>
                <a:effectLst/>
                <a:latin typeface="+mn-lt"/>
                <a:ea typeface="+mn-ea"/>
                <a:cs typeface="+mn-cs"/>
              </a:rPr>
              <a:t> atau sama dengan nilai </a:t>
            </a:r>
            <a:r>
              <a:rPr lang="id-ID" sz="1200" b="1" i="1" kern="1200" dirty="0" err="1" smtClean="0">
                <a:solidFill>
                  <a:schemeClr val="tx1"/>
                </a:solidFill>
                <a:effectLst/>
                <a:latin typeface="+mn-lt"/>
                <a:ea typeface="+mn-ea"/>
                <a:cs typeface="+mn-cs"/>
              </a:rPr>
              <a:t>upper</a:t>
            </a:r>
            <a:r>
              <a:rPr lang="id-ID" sz="1200" b="1" i="1" kern="1200" dirty="0" smtClean="0">
                <a:solidFill>
                  <a:schemeClr val="tx1"/>
                </a:solidFill>
                <a:effectLst/>
                <a:latin typeface="+mn-lt"/>
                <a:ea typeface="+mn-ea"/>
                <a:cs typeface="+mn-cs"/>
              </a:rPr>
              <a:t> </a:t>
            </a:r>
            <a:r>
              <a:rPr lang="id-ID" sz="1200" b="1" i="1" kern="1200" dirty="0" err="1" smtClean="0">
                <a:solidFill>
                  <a:schemeClr val="tx1"/>
                </a:solidFill>
                <a:effectLst/>
                <a:latin typeface="+mn-lt"/>
                <a:ea typeface="+mn-ea"/>
                <a:cs typeface="+mn-cs"/>
              </a:rPr>
              <a:t>treshold</a:t>
            </a:r>
            <a:r>
              <a:rPr lang="id-ID" sz="1200" kern="1200" dirty="0" smtClean="0">
                <a:solidFill>
                  <a:schemeClr val="tx1"/>
                </a:solidFill>
                <a:effectLst/>
                <a:latin typeface="+mn-lt"/>
                <a:ea typeface="+mn-ea"/>
                <a:cs typeface="+mn-cs"/>
              </a:rPr>
              <a:t>, maka data tersebut akan dicek apakah memiliki </a:t>
            </a:r>
            <a:r>
              <a:rPr lang="id-ID" sz="1200" i="1" kern="1200" dirty="0" err="1" smtClean="0">
                <a:solidFill>
                  <a:schemeClr val="tx1"/>
                </a:solidFill>
                <a:effectLst/>
                <a:latin typeface="+mn-lt"/>
                <a:ea typeface="+mn-ea"/>
                <a:cs typeface="+mn-cs"/>
              </a:rPr>
              <a:t>golden</a:t>
            </a:r>
            <a:r>
              <a:rPr lang="id-ID" sz="1200" i="1" kern="1200" dirty="0" smtClean="0">
                <a:solidFill>
                  <a:schemeClr val="tx1"/>
                </a:solidFill>
                <a:effectLst/>
                <a:latin typeface="+mn-lt"/>
                <a:ea typeface="+mn-ea"/>
                <a:cs typeface="+mn-cs"/>
              </a:rPr>
              <a:t> data </a:t>
            </a:r>
            <a:r>
              <a:rPr lang="id-ID" sz="1200" kern="1200" dirty="0" smtClean="0">
                <a:solidFill>
                  <a:schemeClr val="tx1"/>
                </a:solidFill>
                <a:effectLst/>
                <a:latin typeface="+mn-lt"/>
                <a:ea typeface="+mn-ea"/>
                <a:cs typeface="+mn-cs"/>
              </a:rPr>
              <a:t>atau tidak. Jika tidak, maka akan masuk proses </a:t>
            </a:r>
            <a:r>
              <a:rPr lang="id-ID" sz="1200" i="1" kern="1200" dirty="0" err="1" smtClean="0">
                <a:solidFill>
                  <a:schemeClr val="tx1"/>
                </a:solidFill>
                <a:effectLst/>
                <a:latin typeface="+mn-lt"/>
                <a:ea typeface="+mn-ea"/>
                <a:cs typeface="+mn-cs"/>
              </a:rPr>
              <a:t>create</a:t>
            </a:r>
            <a:r>
              <a:rPr lang="id-ID" sz="1200" i="1"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golden</a:t>
            </a:r>
            <a:r>
              <a:rPr lang="id-ID" sz="1200" i="1" kern="1200" dirty="0" smtClean="0">
                <a:solidFill>
                  <a:schemeClr val="tx1"/>
                </a:solidFill>
                <a:effectLst/>
                <a:latin typeface="+mn-lt"/>
                <a:ea typeface="+mn-ea"/>
                <a:cs typeface="+mn-cs"/>
              </a:rPr>
              <a:t> data</a:t>
            </a:r>
            <a:r>
              <a:rPr lang="id-ID" sz="1200" kern="1200" dirty="0" smtClean="0">
                <a:solidFill>
                  <a:schemeClr val="tx1"/>
                </a:solidFill>
                <a:effectLst/>
                <a:latin typeface="+mn-lt"/>
                <a:ea typeface="+mn-ea"/>
                <a:cs typeface="+mn-cs"/>
              </a:rPr>
              <a:t>. Jika memiliki </a:t>
            </a:r>
            <a:r>
              <a:rPr lang="id-ID" sz="1200" i="1" kern="1200" dirty="0" err="1" smtClean="0">
                <a:solidFill>
                  <a:schemeClr val="tx1"/>
                </a:solidFill>
                <a:effectLst/>
                <a:latin typeface="+mn-lt"/>
                <a:ea typeface="+mn-ea"/>
                <a:cs typeface="+mn-cs"/>
              </a:rPr>
              <a:t>golden</a:t>
            </a:r>
            <a:r>
              <a:rPr lang="id-ID" sz="1200" i="1" kern="1200" dirty="0" smtClean="0">
                <a:solidFill>
                  <a:schemeClr val="tx1"/>
                </a:solidFill>
                <a:effectLst/>
                <a:latin typeface="+mn-lt"/>
                <a:ea typeface="+mn-ea"/>
                <a:cs typeface="+mn-cs"/>
              </a:rPr>
              <a:t> data</a:t>
            </a:r>
            <a:r>
              <a:rPr lang="id-ID" sz="1200" kern="1200" dirty="0" smtClean="0">
                <a:solidFill>
                  <a:schemeClr val="tx1"/>
                </a:solidFill>
                <a:effectLst/>
                <a:latin typeface="+mn-lt"/>
                <a:ea typeface="+mn-ea"/>
                <a:cs typeface="+mn-cs"/>
              </a:rPr>
              <a:t>, maka </a:t>
            </a:r>
            <a:r>
              <a:rPr lang="id-ID" sz="1200" i="1" kern="1200" dirty="0" err="1" smtClean="0">
                <a:solidFill>
                  <a:schemeClr val="tx1"/>
                </a:solidFill>
                <a:effectLst/>
                <a:latin typeface="+mn-lt"/>
                <a:ea typeface="+mn-ea"/>
                <a:cs typeface="+mn-cs"/>
              </a:rPr>
              <a:t>record</a:t>
            </a:r>
            <a:r>
              <a:rPr lang="id-ID" sz="1200" kern="1200" dirty="0" smtClean="0">
                <a:solidFill>
                  <a:schemeClr val="tx1"/>
                </a:solidFill>
                <a:effectLst/>
                <a:latin typeface="+mn-lt"/>
                <a:ea typeface="+mn-ea"/>
                <a:cs typeface="+mn-cs"/>
              </a:rPr>
              <a:t> tersebut akan masuk ke dalam </a:t>
            </a:r>
            <a:r>
              <a:rPr lang="id-ID" sz="1200" i="1" kern="1200" dirty="0" err="1" smtClean="0">
                <a:solidFill>
                  <a:schemeClr val="tx1"/>
                </a:solidFill>
                <a:effectLst/>
                <a:latin typeface="+mn-lt"/>
                <a:ea typeface="+mn-ea"/>
                <a:cs typeface="+mn-cs"/>
              </a:rPr>
              <a:t>history</a:t>
            </a:r>
            <a:r>
              <a:rPr lang="id-ID" sz="1200" i="1"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golden</a:t>
            </a:r>
            <a:r>
              <a:rPr lang="id-ID" sz="1200" i="1" kern="1200" dirty="0" smtClean="0">
                <a:solidFill>
                  <a:schemeClr val="tx1"/>
                </a:solidFill>
                <a:effectLst/>
                <a:latin typeface="+mn-lt"/>
                <a:ea typeface="+mn-ea"/>
                <a:cs typeface="+mn-cs"/>
              </a:rPr>
              <a:t> data</a:t>
            </a:r>
            <a:r>
              <a:rPr lang="id-ID" sz="1200" kern="1200" dirty="0" smtClean="0">
                <a:solidFill>
                  <a:schemeClr val="tx1"/>
                </a:solidFill>
                <a:effectLst/>
                <a:latin typeface="+mn-lt"/>
                <a:ea typeface="+mn-ea"/>
                <a:cs typeface="+mn-cs"/>
              </a:rPr>
              <a:t> dan memperbaharui </a:t>
            </a:r>
            <a:r>
              <a:rPr lang="id-ID" sz="1200" i="1" kern="1200" dirty="0" err="1" smtClean="0">
                <a:solidFill>
                  <a:schemeClr val="tx1"/>
                </a:solidFill>
                <a:effectLst/>
                <a:latin typeface="+mn-lt"/>
                <a:ea typeface="+mn-ea"/>
                <a:cs typeface="+mn-cs"/>
              </a:rPr>
              <a:t>golden</a:t>
            </a:r>
            <a:r>
              <a:rPr lang="id-ID" sz="1200" i="1" kern="1200" dirty="0" smtClean="0">
                <a:solidFill>
                  <a:schemeClr val="tx1"/>
                </a:solidFill>
                <a:effectLst/>
                <a:latin typeface="+mn-lt"/>
                <a:ea typeface="+mn-ea"/>
                <a:cs typeface="+mn-cs"/>
              </a:rPr>
              <a:t> data</a:t>
            </a:r>
            <a:r>
              <a:rPr lang="id-ID" sz="1200" kern="1200" dirty="0" smtClean="0">
                <a:solidFill>
                  <a:schemeClr val="tx1"/>
                </a:solidFill>
                <a:effectLst/>
                <a:latin typeface="+mn-lt"/>
                <a:ea typeface="+mn-ea"/>
                <a:cs typeface="+mn-cs"/>
              </a:rPr>
              <a:t>. Selain itu, untuk </a:t>
            </a:r>
            <a:r>
              <a:rPr lang="id-ID" sz="1200" i="1" kern="1200" dirty="0" err="1" smtClean="0">
                <a:solidFill>
                  <a:schemeClr val="tx1"/>
                </a:solidFill>
                <a:effectLst/>
                <a:latin typeface="+mn-lt"/>
                <a:ea typeface="+mn-ea"/>
                <a:cs typeface="+mn-cs"/>
              </a:rPr>
              <a:t>record</a:t>
            </a:r>
            <a:r>
              <a:rPr lang="id-ID" sz="1200" kern="1200" dirty="0" smtClean="0">
                <a:solidFill>
                  <a:schemeClr val="tx1"/>
                </a:solidFill>
                <a:effectLst/>
                <a:latin typeface="+mn-lt"/>
                <a:ea typeface="+mn-ea"/>
                <a:cs typeface="+mn-cs"/>
              </a:rPr>
              <a:t> nasabah yang telah memiliki </a:t>
            </a:r>
            <a:r>
              <a:rPr lang="id-ID" sz="1200" i="1" kern="1200" dirty="0" err="1" smtClean="0">
                <a:solidFill>
                  <a:schemeClr val="tx1"/>
                </a:solidFill>
                <a:effectLst/>
                <a:latin typeface="+mn-lt"/>
                <a:ea typeface="+mn-ea"/>
                <a:cs typeface="+mn-cs"/>
              </a:rPr>
              <a:t>golden</a:t>
            </a:r>
            <a:r>
              <a:rPr lang="id-ID" sz="1200" i="1" kern="1200" dirty="0" smtClean="0">
                <a:solidFill>
                  <a:schemeClr val="tx1"/>
                </a:solidFill>
                <a:effectLst/>
                <a:latin typeface="+mn-lt"/>
                <a:ea typeface="+mn-ea"/>
                <a:cs typeface="+mn-cs"/>
              </a:rPr>
              <a:t> data </a:t>
            </a:r>
            <a:r>
              <a:rPr lang="id-ID" sz="1200" kern="1200" dirty="0" smtClean="0">
                <a:solidFill>
                  <a:schemeClr val="tx1"/>
                </a:solidFill>
                <a:effectLst/>
                <a:latin typeface="+mn-lt"/>
                <a:ea typeface="+mn-ea"/>
                <a:cs typeface="+mn-cs"/>
              </a:rPr>
              <a:t>lebih dari satu dan memiliki nilai </a:t>
            </a:r>
            <a:r>
              <a:rPr lang="id-ID" sz="1200" b="1" i="1" kern="1200" dirty="0" err="1" smtClean="0">
                <a:solidFill>
                  <a:schemeClr val="tx1"/>
                </a:solidFill>
                <a:effectLst/>
                <a:latin typeface="+mn-lt"/>
                <a:ea typeface="+mn-ea"/>
                <a:cs typeface="+mn-cs"/>
              </a:rPr>
              <a:t>score</a:t>
            </a:r>
            <a:r>
              <a:rPr lang="id-ID" sz="1200" b="1" i="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dan</a:t>
            </a:r>
            <a:r>
              <a:rPr lang="id-ID" sz="1200" i="1" kern="1200" dirty="0" smtClean="0">
                <a:solidFill>
                  <a:schemeClr val="tx1"/>
                </a:solidFill>
                <a:effectLst/>
                <a:latin typeface="+mn-lt"/>
                <a:ea typeface="+mn-ea"/>
                <a:cs typeface="+mn-cs"/>
              </a:rPr>
              <a:t> </a:t>
            </a:r>
            <a:r>
              <a:rPr lang="id-ID" sz="1200" b="1" i="1" kern="1200" dirty="0" err="1" smtClean="0">
                <a:solidFill>
                  <a:schemeClr val="tx1"/>
                </a:solidFill>
                <a:effectLst/>
                <a:latin typeface="+mn-lt"/>
                <a:ea typeface="+mn-ea"/>
                <a:cs typeface="+mn-cs"/>
              </a:rPr>
              <a:t>weight_</a:t>
            </a:r>
            <a:r>
              <a:rPr lang="id-ID" sz="1200" b="1" kern="1200" dirty="0" err="1" smtClean="0">
                <a:solidFill>
                  <a:schemeClr val="tx1"/>
                </a:solidFill>
                <a:effectLst/>
                <a:latin typeface="+mn-lt"/>
                <a:ea typeface="+mn-ea"/>
                <a:cs typeface="+mn-cs"/>
              </a:rPr>
              <a:t>score</a:t>
            </a:r>
            <a:r>
              <a:rPr lang="id-ID" sz="1200" kern="1200" dirty="0" smtClean="0">
                <a:solidFill>
                  <a:schemeClr val="tx1"/>
                </a:solidFill>
                <a:effectLst/>
                <a:latin typeface="+mn-lt"/>
                <a:ea typeface="+mn-ea"/>
                <a:cs typeface="+mn-cs"/>
              </a:rPr>
              <a:t> terletak </a:t>
            </a:r>
            <a:r>
              <a:rPr lang="id-ID" sz="1200" kern="1200" dirty="0" err="1" smtClean="0">
                <a:solidFill>
                  <a:schemeClr val="tx1"/>
                </a:solidFill>
                <a:effectLst/>
                <a:latin typeface="+mn-lt"/>
                <a:ea typeface="+mn-ea"/>
                <a:cs typeface="+mn-cs"/>
              </a:rPr>
              <a:t>diantara</a:t>
            </a:r>
            <a:r>
              <a:rPr lang="id-ID" sz="1200" kern="1200" dirty="0" smtClean="0">
                <a:solidFill>
                  <a:schemeClr val="tx1"/>
                </a:solidFill>
                <a:effectLst/>
                <a:latin typeface="+mn-lt"/>
                <a:ea typeface="+mn-ea"/>
                <a:cs typeface="+mn-cs"/>
              </a:rPr>
              <a:t> </a:t>
            </a:r>
            <a:r>
              <a:rPr lang="id-ID" sz="1200" b="1" i="1" kern="1200" dirty="0" err="1" smtClean="0">
                <a:solidFill>
                  <a:schemeClr val="tx1"/>
                </a:solidFill>
                <a:effectLst/>
                <a:latin typeface="+mn-lt"/>
                <a:ea typeface="+mn-ea"/>
                <a:cs typeface="+mn-cs"/>
              </a:rPr>
              <a:t>upper</a:t>
            </a:r>
            <a:r>
              <a:rPr lang="id-ID" sz="1200" b="1" i="1" kern="1200" dirty="0" smtClean="0">
                <a:solidFill>
                  <a:schemeClr val="tx1"/>
                </a:solidFill>
                <a:effectLst/>
                <a:latin typeface="+mn-lt"/>
                <a:ea typeface="+mn-ea"/>
                <a:cs typeface="+mn-cs"/>
              </a:rPr>
              <a:t> </a:t>
            </a:r>
            <a:r>
              <a:rPr lang="id-ID" sz="1200" b="1" i="1" kern="1200" dirty="0" err="1" smtClean="0">
                <a:solidFill>
                  <a:schemeClr val="tx1"/>
                </a:solidFill>
                <a:effectLst/>
                <a:latin typeface="+mn-lt"/>
                <a:ea typeface="+mn-ea"/>
                <a:cs typeface="+mn-cs"/>
              </a:rPr>
              <a:t>bound</a:t>
            </a:r>
            <a:r>
              <a:rPr lang="id-ID" sz="1200" b="1" i="1" kern="1200" dirty="0" smtClean="0">
                <a:solidFill>
                  <a:schemeClr val="tx1"/>
                </a:solidFill>
                <a:effectLst/>
                <a:latin typeface="+mn-lt"/>
                <a:ea typeface="+mn-ea"/>
                <a:cs typeface="+mn-cs"/>
              </a:rPr>
              <a:t> </a:t>
            </a:r>
            <a:r>
              <a:rPr lang="id-ID" sz="1200" b="1" i="1" kern="1200" dirty="0" err="1" smtClean="0">
                <a:solidFill>
                  <a:schemeClr val="tx1"/>
                </a:solidFill>
                <a:effectLst/>
                <a:latin typeface="+mn-lt"/>
                <a:ea typeface="+mn-ea"/>
                <a:cs typeface="+mn-cs"/>
              </a:rPr>
              <a:t>treshold</a:t>
            </a:r>
            <a:r>
              <a:rPr lang="id-ID" sz="1200" kern="1200" dirty="0" smtClean="0">
                <a:solidFill>
                  <a:schemeClr val="tx1"/>
                </a:solidFill>
                <a:effectLst/>
                <a:latin typeface="+mn-lt"/>
                <a:ea typeface="+mn-ea"/>
                <a:cs typeface="+mn-cs"/>
              </a:rPr>
              <a:t> dan </a:t>
            </a:r>
            <a:r>
              <a:rPr lang="id-ID" sz="1200" b="1" i="1" kern="1200" dirty="0" err="1" smtClean="0">
                <a:solidFill>
                  <a:schemeClr val="tx1"/>
                </a:solidFill>
                <a:effectLst/>
                <a:latin typeface="+mn-lt"/>
                <a:ea typeface="+mn-ea"/>
                <a:cs typeface="+mn-cs"/>
              </a:rPr>
              <a:t>low</a:t>
            </a:r>
            <a:r>
              <a:rPr lang="id-ID" sz="1200" b="1" i="1" kern="1200" dirty="0" smtClean="0">
                <a:solidFill>
                  <a:schemeClr val="tx1"/>
                </a:solidFill>
                <a:effectLst/>
                <a:latin typeface="+mn-lt"/>
                <a:ea typeface="+mn-ea"/>
                <a:cs typeface="+mn-cs"/>
              </a:rPr>
              <a:t> </a:t>
            </a:r>
            <a:r>
              <a:rPr lang="id-ID" sz="1200" b="1" i="1" kern="1200" dirty="0" err="1" smtClean="0">
                <a:solidFill>
                  <a:schemeClr val="tx1"/>
                </a:solidFill>
                <a:effectLst/>
                <a:latin typeface="+mn-lt"/>
                <a:ea typeface="+mn-ea"/>
                <a:cs typeface="+mn-cs"/>
              </a:rPr>
              <a:t>bound</a:t>
            </a:r>
            <a:r>
              <a:rPr lang="id-ID" sz="1200" b="1" i="1" kern="1200" dirty="0" smtClean="0">
                <a:solidFill>
                  <a:schemeClr val="tx1"/>
                </a:solidFill>
                <a:effectLst/>
                <a:latin typeface="+mn-lt"/>
                <a:ea typeface="+mn-ea"/>
                <a:cs typeface="+mn-cs"/>
              </a:rPr>
              <a:t> </a:t>
            </a:r>
            <a:r>
              <a:rPr lang="id-ID" sz="1200" b="1" i="1" kern="1200" dirty="0" err="1" smtClean="0">
                <a:solidFill>
                  <a:schemeClr val="tx1"/>
                </a:solidFill>
                <a:effectLst/>
                <a:latin typeface="+mn-lt"/>
                <a:ea typeface="+mn-ea"/>
                <a:cs typeface="+mn-cs"/>
              </a:rPr>
              <a:t>treshold</a:t>
            </a:r>
            <a:r>
              <a:rPr lang="id-ID" sz="1200" kern="1200" dirty="0" smtClean="0">
                <a:solidFill>
                  <a:schemeClr val="tx1"/>
                </a:solidFill>
                <a:effectLst/>
                <a:latin typeface="+mn-lt"/>
                <a:ea typeface="+mn-ea"/>
                <a:cs typeface="+mn-cs"/>
              </a:rPr>
              <a:t> akan menjadi </a:t>
            </a:r>
            <a:r>
              <a:rPr lang="id-ID" sz="1200" i="1" kern="1200" dirty="0" err="1" smtClean="0">
                <a:solidFill>
                  <a:schemeClr val="tx1"/>
                </a:solidFill>
                <a:effectLst/>
                <a:latin typeface="+mn-lt"/>
                <a:ea typeface="+mn-ea"/>
                <a:cs typeface="+mn-cs"/>
              </a:rPr>
              <a:t>potential</a:t>
            </a:r>
            <a:r>
              <a:rPr lang="id-ID" sz="1200" i="1" kern="1200" dirty="0" smtClean="0">
                <a:solidFill>
                  <a:schemeClr val="tx1"/>
                </a:solidFill>
                <a:effectLst/>
                <a:latin typeface="+mn-lt"/>
                <a:ea typeface="+mn-ea"/>
                <a:cs typeface="+mn-cs"/>
              </a:rPr>
              <a:t> data</a:t>
            </a:r>
            <a:r>
              <a:rPr lang="id-ID" sz="1200" kern="1200" dirty="0" smtClean="0">
                <a:solidFill>
                  <a:schemeClr val="tx1"/>
                </a:solidFill>
                <a:effectLst/>
                <a:latin typeface="+mn-lt"/>
                <a:ea typeface="+mn-ea"/>
                <a:cs typeface="+mn-cs"/>
              </a:rPr>
              <a:t>. Potensial data akan diproses menjadi </a:t>
            </a:r>
            <a:r>
              <a:rPr lang="id-ID" sz="1200" i="1" kern="1200" dirty="0" err="1" smtClean="0">
                <a:solidFill>
                  <a:schemeClr val="tx1"/>
                </a:solidFill>
                <a:effectLst/>
                <a:latin typeface="+mn-lt"/>
                <a:ea typeface="+mn-ea"/>
                <a:cs typeface="+mn-cs"/>
              </a:rPr>
              <a:t>golen</a:t>
            </a:r>
            <a:r>
              <a:rPr lang="id-ID" sz="1200" i="1" kern="1200" dirty="0" smtClean="0">
                <a:solidFill>
                  <a:schemeClr val="tx1"/>
                </a:solidFill>
                <a:effectLst/>
                <a:latin typeface="+mn-lt"/>
                <a:ea typeface="+mn-ea"/>
                <a:cs typeface="+mn-cs"/>
              </a:rPr>
              <a:t> data</a:t>
            </a:r>
            <a:r>
              <a:rPr lang="id-ID" sz="1200" kern="1200" dirty="0" smtClean="0">
                <a:solidFill>
                  <a:schemeClr val="tx1"/>
                </a:solidFill>
                <a:effectLst/>
                <a:latin typeface="+mn-lt"/>
                <a:ea typeface="+mn-ea"/>
                <a:cs typeface="+mn-cs"/>
              </a:rPr>
              <a:t> pada aplikasi E-CIF berbasis </a:t>
            </a:r>
            <a:r>
              <a:rPr lang="id-ID" sz="1200" i="1" kern="1200" dirty="0" err="1" smtClean="0">
                <a:solidFill>
                  <a:schemeClr val="tx1"/>
                </a:solidFill>
                <a:effectLst/>
                <a:latin typeface="+mn-lt"/>
                <a:ea typeface="+mn-ea"/>
                <a:cs typeface="+mn-cs"/>
              </a:rPr>
              <a:t>website</a:t>
            </a:r>
            <a:r>
              <a:rPr lang="id-ID" sz="1200" kern="1200" dirty="0" smtClean="0">
                <a:solidFill>
                  <a:schemeClr val="tx1"/>
                </a:solidFill>
                <a:effectLst/>
                <a:latin typeface="+mn-lt"/>
                <a:ea typeface="+mn-ea"/>
                <a:cs typeface="+mn-cs"/>
              </a:rPr>
              <a:t> melalui penilaian manusia. Sedangkan </a:t>
            </a:r>
            <a:r>
              <a:rPr lang="id-ID" sz="1200" i="1" kern="1200" dirty="0" err="1" smtClean="0">
                <a:solidFill>
                  <a:schemeClr val="tx1"/>
                </a:solidFill>
                <a:effectLst/>
                <a:latin typeface="+mn-lt"/>
                <a:ea typeface="+mn-ea"/>
                <a:cs typeface="+mn-cs"/>
              </a:rPr>
              <a:t>record</a:t>
            </a:r>
            <a:r>
              <a:rPr lang="id-ID" sz="1200" kern="1200" dirty="0" smtClean="0">
                <a:solidFill>
                  <a:schemeClr val="tx1"/>
                </a:solidFill>
                <a:effectLst/>
                <a:latin typeface="+mn-lt"/>
                <a:ea typeface="+mn-ea"/>
                <a:cs typeface="+mn-cs"/>
              </a:rPr>
              <a:t> yang memiliki nilai </a:t>
            </a:r>
            <a:r>
              <a:rPr lang="id-ID" sz="1200" b="1" i="1" kern="1200" dirty="0" err="1" smtClean="0">
                <a:solidFill>
                  <a:schemeClr val="tx1"/>
                </a:solidFill>
                <a:effectLst/>
                <a:latin typeface="+mn-lt"/>
                <a:ea typeface="+mn-ea"/>
                <a:cs typeface="+mn-cs"/>
              </a:rPr>
              <a:t>score</a:t>
            </a:r>
            <a:r>
              <a:rPr lang="id-ID" sz="1200" b="1" i="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dan</a:t>
            </a:r>
            <a:r>
              <a:rPr lang="id-ID" sz="1200" i="1" kern="1200" dirty="0" smtClean="0">
                <a:solidFill>
                  <a:schemeClr val="tx1"/>
                </a:solidFill>
                <a:effectLst/>
                <a:latin typeface="+mn-lt"/>
                <a:ea typeface="+mn-ea"/>
                <a:cs typeface="+mn-cs"/>
              </a:rPr>
              <a:t> </a:t>
            </a:r>
            <a:r>
              <a:rPr lang="id-ID" sz="1200" b="1" i="1" kern="1200" dirty="0" err="1" smtClean="0">
                <a:solidFill>
                  <a:schemeClr val="tx1"/>
                </a:solidFill>
                <a:effectLst/>
                <a:latin typeface="+mn-lt"/>
                <a:ea typeface="+mn-ea"/>
                <a:cs typeface="+mn-cs"/>
              </a:rPr>
              <a:t>weight_</a:t>
            </a:r>
            <a:r>
              <a:rPr lang="id-ID" sz="1200" b="1" kern="1200" dirty="0" err="1" smtClean="0">
                <a:solidFill>
                  <a:schemeClr val="tx1"/>
                </a:solidFill>
                <a:effectLst/>
                <a:latin typeface="+mn-lt"/>
                <a:ea typeface="+mn-ea"/>
                <a:cs typeface="+mn-cs"/>
              </a:rPr>
              <a:t>score</a:t>
            </a:r>
            <a:r>
              <a:rPr lang="id-ID" sz="1200" kern="1200" dirty="0" smtClean="0">
                <a:solidFill>
                  <a:schemeClr val="tx1"/>
                </a:solidFill>
                <a:effectLst/>
                <a:latin typeface="+mn-lt"/>
                <a:ea typeface="+mn-ea"/>
                <a:cs typeface="+mn-cs"/>
              </a:rPr>
              <a:t> </a:t>
            </a:r>
            <a:r>
              <a:rPr lang="id-ID" sz="1200" kern="1200" dirty="0" err="1" smtClean="0">
                <a:solidFill>
                  <a:schemeClr val="tx1"/>
                </a:solidFill>
                <a:effectLst/>
                <a:latin typeface="+mn-lt"/>
                <a:ea typeface="+mn-ea"/>
                <a:cs typeface="+mn-cs"/>
              </a:rPr>
              <a:t>dibawah</a:t>
            </a:r>
            <a:r>
              <a:rPr lang="id-ID" sz="1200" kern="1200" dirty="0" smtClean="0">
                <a:solidFill>
                  <a:schemeClr val="tx1"/>
                </a:solidFill>
                <a:effectLst/>
                <a:latin typeface="+mn-lt"/>
                <a:ea typeface="+mn-ea"/>
                <a:cs typeface="+mn-cs"/>
              </a:rPr>
              <a:t> </a:t>
            </a:r>
            <a:r>
              <a:rPr lang="id-ID" sz="1200" b="1" i="1" kern="1200" dirty="0" err="1" smtClean="0">
                <a:solidFill>
                  <a:schemeClr val="tx1"/>
                </a:solidFill>
                <a:effectLst/>
                <a:latin typeface="+mn-lt"/>
                <a:ea typeface="+mn-ea"/>
                <a:cs typeface="+mn-cs"/>
              </a:rPr>
              <a:t>low</a:t>
            </a:r>
            <a:r>
              <a:rPr lang="id-ID" sz="1200" b="1" i="1" kern="1200" dirty="0" smtClean="0">
                <a:solidFill>
                  <a:schemeClr val="tx1"/>
                </a:solidFill>
                <a:effectLst/>
                <a:latin typeface="+mn-lt"/>
                <a:ea typeface="+mn-ea"/>
                <a:cs typeface="+mn-cs"/>
              </a:rPr>
              <a:t> </a:t>
            </a:r>
            <a:r>
              <a:rPr lang="id-ID" sz="1200" b="1" i="1" kern="1200" dirty="0" err="1" smtClean="0">
                <a:solidFill>
                  <a:schemeClr val="tx1"/>
                </a:solidFill>
                <a:effectLst/>
                <a:latin typeface="+mn-lt"/>
                <a:ea typeface="+mn-ea"/>
                <a:cs typeface="+mn-cs"/>
              </a:rPr>
              <a:t>bound</a:t>
            </a:r>
            <a:r>
              <a:rPr lang="id-ID" sz="1200" b="1" i="1" kern="1200" dirty="0" smtClean="0">
                <a:solidFill>
                  <a:schemeClr val="tx1"/>
                </a:solidFill>
                <a:effectLst/>
                <a:latin typeface="+mn-lt"/>
                <a:ea typeface="+mn-ea"/>
                <a:cs typeface="+mn-cs"/>
              </a:rPr>
              <a:t> </a:t>
            </a:r>
            <a:r>
              <a:rPr lang="id-ID" sz="1200" b="1" i="1" kern="1200" dirty="0" err="1" smtClean="0">
                <a:solidFill>
                  <a:schemeClr val="tx1"/>
                </a:solidFill>
                <a:effectLst/>
                <a:latin typeface="+mn-lt"/>
                <a:ea typeface="+mn-ea"/>
                <a:cs typeface="+mn-cs"/>
              </a:rPr>
              <a:t>treshold</a:t>
            </a:r>
            <a:r>
              <a:rPr lang="id-ID" sz="1200" b="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akan menjadi </a:t>
            </a:r>
            <a:r>
              <a:rPr lang="id-ID" sz="1200" i="1" kern="1200" dirty="0" err="1" smtClean="0">
                <a:solidFill>
                  <a:schemeClr val="tx1"/>
                </a:solidFill>
                <a:effectLst/>
                <a:latin typeface="+mn-lt"/>
                <a:ea typeface="+mn-ea"/>
                <a:cs typeface="+mn-cs"/>
              </a:rPr>
              <a:t>golden</a:t>
            </a:r>
            <a:r>
              <a:rPr lang="id-ID" sz="1200" kern="1200" dirty="0" smtClean="0">
                <a:solidFill>
                  <a:schemeClr val="tx1"/>
                </a:solidFill>
                <a:effectLst/>
                <a:latin typeface="+mn-lt"/>
                <a:ea typeface="+mn-ea"/>
                <a:cs typeface="+mn-cs"/>
              </a:rPr>
              <a:t> </a:t>
            </a:r>
            <a:r>
              <a:rPr lang="id-ID" sz="1200" i="1" kern="1200" dirty="0" smtClean="0">
                <a:solidFill>
                  <a:schemeClr val="tx1"/>
                </a:solidFill>
                <a:effectLst/>
                <a:latin typeface="+mn-lt"/>
                <a:ea typeface="+mn-ea"/>
                <a:cs typeface="+mn-cs"/>
              </a:rPr>
              <a:t>data</a:t>
            </a:r>
            <a:r>
              <a:rPr lang="id-ID" sz="1200" kern="1200" dirty="0" smtClean="0">
                <a:solidFill>
                  <a:schemeClr val="tx1"/>
                </a:solidFill>
                <a:effectLst/>
                <a:latin typeface="+mn-lt"/>
                <a:ea typeface="+mn-ea"/>
                <a:cs typeface="+mn-cs"/>
              </a:rPr>
              <a:t> baru dan </a:t>
            </a:r>
            <a:r>
              <a:rPr lang="id-ID" sz="1200" i="1" kern="1200" dirty="0" err="1" smtClean="0">
                <a:solidFill>
                  <a:schemeClr val="tx1"/>
                </a:solidFill>
                <a:effectLst/>
                <a:latin typeface="+mn-lt"/>
                <a:ea typeface="+mn-ea"/>
                <a:cs typeface="+mn-cs"/>
              </a:rPr>
              <a:t>record</a:t>
            </a:r>
            <a:r>
              <a:rPr lang="id-ID" sz="1200" i="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tersebut akan menjadi </a:t>
            </a:r>
            <a:r>
              <a:rPr lang="id-ID" sz="1200" i="1" kern="1200" dirty="0" err="1" smtClean="0">
                <a:solidFill>
                  <a:schemeClr val="tx1"/>
                </a:solidFill>
                <a:effectLst/>
                <a:latin typeface="+mn-lt"/>
                <a:ea typeface="+mn-ea"/>
                <a:cs typeface="+mn-cs"/>
              </a:rPr>
              <a:t>history</a:t>
            </a:r>
            <a:r>
              <a:rPr lang="id-ID" sz="1200" kern="1200" dirty="0" smtClean="0">
                <a:solidFill>
                  <a:schemeClr val="tx1"/>
                </a:solidFill>
                <a:effectLst/>
                <a:latin typeface="+mn-lt"/>
                <a:ea typeface="+mn-ea"/>
                <a:cs typeface="+mn-cs"/>
              </a:rPr>
              <a:t> bagi </a:t>
            </a:r>
            <a:r>
              <a:rPr lang="id-ID" sz="1200" i="1" kern="1200" dirty="0" err="1" smtClean="0">
                <a:solidFill>
                  <a:schemeClr val="tx1"/>
                </a:solidFill>
                <a:effectLst/>
                <a:latin typeface="+mn-lt"/>
                <a:ea typeface="+mn-ea"/>
                <a:cs typeface="+mn-cs"/>
              </a:rPr>
              <a:t>golden</a:t>
            </a:r>
            <a:r>
              <a:rPr lang="id-ID" sz="1200" i="1"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data-</a:t>
            </a:r>
            <a:r>
              <a:rPr lang="id-ID" sz="1200" kern="1200" dirty="0" err="1" smtClean="0">
                <a:solidFill>
                  <a:schemeClr val="tx1"/>
                </a:solidFill>
                <a:effectLst/>
                <a:latin typeface="+mn-lt"/>
                <a:ea typeface="+mn-ea"/>
                <a:cs typeface="+mn-cs"/>
              </a:rPr>
              <a:t>nya</a:t>
            </a:r>
            <a:r>
              <a:rPr lang="id-ID" sz="1200" kern="1200" dirty="0" smtClean="0">
                <a:solidFill>
                  <a:schemeClr val="tx1"/>
                </a:solidFill>
                <a:effectLst/>
                <a:latin typeface="+mn-lt"/>
                <a:ea typeface="+mn-ea"/>
                <a:cs typeface="+mn-cs"/>
              </a:rPr>
              <a:t> sendiri. </a:t>
            </a:r>
            <a:endParaRPr lang="en-US" sz="1200" kern="1200" dirty="0">
              <a:solidFill>
                <a:schemeClr val="tx1"/>
              </a:solidFill>
              <a:effectLst/>
              <a:latin typeface="+mn-lt"/>
              <a:ea typeface="+mn-ea"/>
              <a:cs typeface="+mn-cs"/>
            </a:endParaRPr>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27</a:t>
            </a:fld>
            <a:endParaRPr lang="en-US">
              <a:solidFill>
                <a:srgbClr val="000000"/>
              </a:solidFill>
            </a:endParaRPr>
          </a:p>
        </p:txBody>
      </p:sp>
    </p:spTree>
    <p:extLst>
      <p:ext uri="{BB962C8B-B14F-4D97-AF65-F5344CB8AC3E}">
        <p14:creationId xmlns:p14="http://schemas.microsoft.com/office/powerpoint/2010/main" val="15654359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err="1" smtClean="0">
                <a:solidFill>
                  <a:schemeClr val="tx1"/>
                </a:solidFill>
                <a:effectLst/>
                <a:latin typeface="+mn-lt"/>
                <a:ea typeface="+mn-ea"/>
                <a:cs typeface="+mn-cs"/>
              </a:rPr>
              <a:t>Untuk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setiap</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highly-confidence group-data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atau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kelompok</a:t>
            </a:r>
            <a:r>
              <a:rPr lang="en-US" sz="1200" kern="1200" dirty="0" smtClean="0">
                <a:solidFill>
                  <a:schemeClr val="tx1"/>
                </a:solidFill>
                <a:effectLst/>
                <a:latin typeface="+mn-lt"/>
                <a:ea typeface="+mn-ea"/>
                <a:cs typeface="+mn-cs"/>
              </a:rPr>
              <a:t> data </a:t>
            </a:r>
            <a:r>
              <a:rPr lang="en-US" sz="1200" kern="1200" dirty="0" err="1" smtClean="0">
                <a:solidFill>
                  <a:schemeClr val="tx1"/>
                </a:solidFill>
                <a:effectLst/>
                <a:latin typeface="+mn-lt"/>
                <a:ea typeface="+mn-ea"/>
                <a:cs typeface="+mn-cs"/>
              </a:rPr>
              <a:t>dengan</a:t>
            </a:r>
            <a:r>
              <a:rPr lang="en-US" sz="1200" kern="1200" dirty="0" smtClean="0">
                <a:solidFill>
                  <a:schemeClr val="tx1"/>
                </a:solidFill>
                <a:effectLst/>
                <a:latin typeface="+mn-lt"/>
                <a:ea typeface="+mn-ea"/>
                <a:cs typeface="+mn-cs"/>
              </a:rPr>
              <a:t> _</a:t>
            </a:r>
            <a:r>
              <a:rPr lang="en-US" sz="1200" kern="1200" dirty="0" err="1" smtClean="0">
                <a:solidFill>
                  <a:schemeClr val="tx1"/>
                </a:solidFill>
                <a:effectLst/>
                <a:latin typeface="+mn-lt"/>
                <a:ea typeface="+mn-ea"/>
                <a:cs typeface="+mn-cs"/>
              </a:rPr>
              <a:t>key_out</a:t>
            </a:r>
            <a:r>
              <a:rPr lang="en-US" sz="1200" kern="1200" dirty="0" smtClean="0">
                <a:solidFill>
                  <a:schemeClr val="tx1"/>
                </a:solidFill>
                <a:effectLst/>
                <a:latin typeface="+mn-lt"/>
                <a:ea typeface="+mn-ea"/>
                <a:cs typeface="+mn-cs"/>
              </a:rPr>
              <a:t> yang </a:t>
            </a:r>
            <a:r>
              <a:rPr lang="en-US" sz="1200" kern="1200" dirty="0" err="1" smtClean="0">
                <a:solidFill>
                  <a:schemeClr val="tx1"/>
                </a:solidFill>
                <a:effectLst/>
                <a:latin typeface="+mn-lt"/>
                <a:ea typeface="+mn-ea"/>
                <a:cs typeface="+mn-cs"/>
              </a:rPr>
              <a:t>sama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dengan</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_score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tinggi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dan</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_</a:t>
            </a:r>
            <a:r>
              <a:rPr lang="en-US" sz="1200" b="1" kern="1200" dirty="0" err="1" smtClean="0">
                <a:solidFill>
                  <a:schemeClr val="tx1"/>
                </a:solidFill>
                <a:effectLst/>
                <a:latin typeface="+mn-lt"/>
                <a:ea typeface="+mn-ea"/>
                <a:cs typeface="+mn-cs"/>
              </a:rPr>
              <a:t>weighted_score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tinggi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dilakukan</a:t>
            </a:r>
            <a:r>
              <a:rPr lang="en-US" sz="1200" kern="1200" dirty="0" smtClean="0">
                <a:solidFill>
                  <a:schemeClr val="tx1"/>
                </a:solidFill>
                <a:effectLst/>
                <a:latin typeface="+mn-lt"/>
                <a:ea typeface="+mn-ea"/>
                <a:cs typeface="+mn-cs"/>
              </a:rPr>
              <a:t> proses </a:t>
            </a:r>
            <a:r>
              <a:rPr lang="en-US" sz="1200" kern="1200" dirty="0" err="1" smtClean="0">
                <a:solidFill>
                  <a:schemeClr val="tx1"/>
                </a:solidFill>
                <a:effectLst/>
                <a:latin typeface="+mn-lt"/>
                <a:ea typeface="+mn-ea"/>
                <a:cs typeface="+mn-cs"/>
              </a:rPr>
              <a:t>seleksi</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bawah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ini</a:t>
            </a:r>
            <a:r>
              <a:rPr lang="en-US" sz="1200" kern="1200" dirty="0" smtClean="0">
                <a:solidFill>
                  <a:schemeClr val="tx1"/>
                </a:solidFill>
                <a:effectLst/>
                <a:latin typeface="+mn-lt"/>
                <a:ea typeface="+mn-ea"/>
                <a:cs typeface="+mn-cs"/>
              </a:rPr>
              <a:t>:</a:t>
            </a:r>
          </a:p>
          <a:p>
            <a:pPr lvl="1"/>
            <a:r>
              <a:rPr lang="en-US" sz="1200" i="1" kern="1200" dirty="0" smtClean="0">
                <a:solidFill>
                  <a:schemeClr val="tx1"/>
                </a:solidFill>
                <a:effectLst/>
                <a:latin typeface="+mn-lt"/>
                <a:ea typeface="+mn-ea"/>
                <a:cs typeface="+mn-cs"/>
              </a:rPr>
              <a:t>Select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semua</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record</a:t>
            </a:r>
            <a:r>
              <a:rPr lang="en-US" sz="1200" kern="1200" dirty="0" smtClean="0">
                <a:solidFill>
                  <a:schemeClr val="tx1"/>
                </a:solidFill>
                <a:effectLst/>
                <a:latin typeface="+mn-lt"/>
                <a:ea typeface="+mn-ea"/>
                <a:cs typeface="+mn-cs"/>
              </a:rPr>
              <a:t> yang </a:t>
            </a:r>
            <a:r>
              <a:rPr lang="en-US" sz="1200" kern="1200" dirty="0" err="1" smtClean="0">
                <a:solidFill>
                  <a:schemeClr val="tx1"/>
                </a:solidFill>
                <a:effectLst/>
                <a:latin typeface="+mn-lt"/>
                <a:ea typeface="+mn-ea"/>
                <a:cs typeface="+mn-cs"/>
              </a:rPr>
              <a:t>memenuhi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kriteria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dengan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prioritas</a:t>
            </a:r>
            <a:r>
              <a:rPr lang="en-US" sz="1200" kern="1200" dirty="0" smtClean="0">
                <a:solidFill>
                  <a:schemeClr val="tx1"/>
                </a:solidFill>
                <a:effectLst/>
                <a:latin typeface="+mn-lt"/>
                <a:ea typeface="+mn-ea"/>
                <a:cs typeface="+mn-cs"/>
              </a:rPr>
              <a:t> = 1 (</a:t>
            </a:r>
            <a:r>
              <a:rPr lang="en-US" sz="1200" i="1" kern="1200" dirty="0" smtClean="0">
                <a:solidFill>
                  <a:schemeClr val="tx1"/>
                </a:solidFill>
                <a:effectLst/>
                <a:latin typeface="+mn-lt"/>
                <a:ea typeface="+mn-ea"/>
                <a:cs typeface="+mn-cs"/>
              </a:rPr>
              <a:t>Select All Records in a Group that have The First Priority Condition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Ambil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contoh</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user interface</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atas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kriteria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dengan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prioritas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tertinggi</a:t>
            </a:r>
            <a:r>
              <a:rPr lang="en-US" sz="1200" kern="1200" dirty="0" smtClean="0">
                <a:solidFill>
                  <a:schemeClr val="tx1"/>
                </a:solidFill>
                <a:effectLst/>
                <a:latin typeface="+mn-lt"/>
                <a:ea typeface="+mn-ea"/>
                <a:cs typeface="+mn-cs"/>
              </a:rPr>
              <a:t> (1) </a:t>
            </a:r>
            <a:r>
              <a:rPr lang="en-US" sz="1200" kern="1200" dirty="0" err="1" smtClean="0">
                <a:solidFill>
                  <a:schemeClr val="tx1"/>
                </a:solidFill>
                <a:effectLst/>
                <a:latin typeface="+mn-lt"/>
                <a:ea typeface="+mn-ea"/>
                <a:cs typeface="+mn-cs"/>
              </a:rPr>
              <a:t>adalah</a:t>
            </a:r>
            <a:r>
              <a:rPr lang="en-US" sz="1200" kern="1200" dirty="0" smtClean="0">
                <a:solidFill>
                  <a:schemeClr val="tx1"/>
                </a:solidFill>
                <a:effectLst/>
                <a:latin typeface="+mn-lt"/>
                <a:ea typeface="+mn-ea"/>
                <a:cs typeface="+mn-cs"/>
              </a:rPr>
              <a:t> F3, </a:t>
            </a:r>
            <a:r>
              <a:rPr lang="en-US" sz="1200" kern="1200" dirty="0" err="1" smtClean="0">
                <a:solidFill>
                  <a:schemeClr val="tx1"/>
                </a:solidFill>
                <a:effectLst/>
                <a:latin typeface="+mn-lt"/>
                <a:ea typeface="+mn-ea"/>
                <a:cs typeface="+mn-cs"/>
              </a:rPr>
              <a:t>yakni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harus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diambil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dari</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record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uptodate</a:t>
            </a:r>
            <a:r>
              <a:rPr lang="en-US" sz="1200" kern="1200" dirty="0" smtClean="0">
                <a:solidFill>
                  <a:schemeClr val="tx1"/>
                </a:solidFill>
                <a:effectLst/>
                <a:latin typeface="+mn-lt"/>
                <a:ea typeface="+mn-ea"/>
                <a:cs typeface="+mn-cs"/>
              </a:rPr>
              <a:t>.</a:t>
            </a:r>
          </a:p>
          <a:p>
            <a:pPr lvl="1"/>
            <a:r>
              <a:rPr lang="en-US" sz="1200" kern="1200" dirty="0" err="1" smtClean="0">
                <a:solidFill>
                  <a:schemeClr val="tx1"/>
                </a:solidFill>
                <a:effectLst/>
                <a:latin typeface="+mn-lt"/>
                <a:ea typeface="+mn-ea"/>
                <a:cs typeface="+mn-cs"/>
              </a:rPr>
              <a:t>Jika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hasil</a:t>
            </a:r>
            <a:r>
              <a:rPr lang="en-US" sz="1200" kern="1200" dirty="0" smtClean="0">
                <a:solidFill>
                  <a:schemeClr val="tx1"/>
                </a:solidFill>
                <a:effectLst/>
                <a:latin typeface="+mn-lt"/>
                <a:ea typeface="+mn-ea"/>
                <a:cs typeface="+mn-cs"/>
              </a:rPr>
              <a:t> proses </a:t>
            </a:r>
            <a:r>
              <a:rPr lang="en-US" sz="1200" kern="1200" dirty="0" err="1" smtClean="0">
                <a:solidFill>
                  <a:schemeClr val="tx1"/>
                </a:solidFill>
                <a:effectLst/>
                <a:latin typeface="+mn-lt"/>
                <a:ea typeface="+mn-ea"/>
                <a:cs typeface="+mn-cs"/>
              </a:rPr>
              <a:t>seleksi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prioritas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pertama</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atas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menghasilkan</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records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dengan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nilai</a:t>
            </a:r>
            <a:r>
              <a:rPr lang="en-US" sz="1200"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kolom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LastUpdated</a:t>
            </a:r>
            <a:r>
              <a:rPr lang="en-US" sz="1200" kern="1200" dirty="0" smtClean="0">
                <a:solidFill>
                  <a:schemeClr val="tx1"/>
                </a:solidFill>
                <a:effectLst/>
                <a:latin typeface="+mn-lt"/>
                <a:ea typeface="+mn-ea"/>
                <a:cs typeface="+mn-cs"/>
              </a:rPr>
              <a:t> yang </a:t>
            </a:r>
            <a:r>
              <a:rPr lang="en-US" sz="1200" kern="1200" dirty="0" err="1" smtClean="0">
                <a:solidFill>
                  <a:schemeClr val="tx1"/>
                </a:solidFill>
                <a:effectLst/>
                <a:latin typeface="+mn-lt"/>
                <a:ea typeface="+mn-ea"/>
                <a:cs typeface="+mn-cs"/>
              </a:rPr>
              <a:t>sama</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If Matched-Records Count  &gt;= 1</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perlu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dilanjutkan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dengan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pengetatan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kriteria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dengan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kriteria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kedua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Jika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hasil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seleksi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prioritas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pertama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menghasilkan</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record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sejumlah</a:t>
            </a:r>
            <a:r>
              <a:rPr lang="en-US" sz="1200" kern="1200" dirty="0" smtClean="0">
                <a:solidFill>
                  <a:schemeClr val="tx1"/>
                </a:solidFill>
                <a:effectLst/>
                <a:latin typeface="+mn-lt"/>
                <a:ea typeface="+mn-ea"/>
                <a:cs typeface="+mn-cs"/>
              </a:rPr>
              <a:t> &gt;= 1, </a:t>
            </a:r>
            <a:r>
              <a:rPr lang="en-US" sz="1200" kern="1200" dirty="0" err="1" smtClean="0">
                <a:solidFill>
                  <a:schemeClr val="tx1"/>
                </a:solidFill>
                <a:effectLst/>
                <a:latin typeface="+mn-lt"/>
                <a:ea typeface="+mn-ea"/>
                <a:cs typeface="+mn-cs"/>
              </a:rPr>
              <a:t>maka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perlu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dilakukan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penerapan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kriteria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kedua</a:t>
            </a:r>
            <a:r>
              <a:rPr lang="en-US" sz="1200" kern="1200" dirty="0" smtClean="0">
                <a:solidFill>
                  <a:schemeClr val="tx1"/>
                </a:solidFill>
                <a:effectLst/>
                <a:latin typeface="+mn-lt"/>
                <a:ea typeface="+mn-ea"/>
                <a:cs typeface="+mn-cs"/>
              </a:rPr>
              <a:t>.</a:t>
            </a:r>
          </a:p>
          <a:p>
            <a:pPr lvl="1"/>
            <a:r>
              <a:rPr lang="en-US" sz="1200" kern="1200" dirty="0" err="1" smtClean="0">
                <a:solidFill>
                  <a:schemeClr val="tx1"/>
                </a:solidFill>
                <a:effectLst/>
                <a:latin typeface="+mn-lt"/>
                <a:ea typeface="+mn-ea"/>
                <a:cs typeface="+mn-cs"/>
              </a:rPr>
              <a:t>Jika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hasil</a:t>
            </a:r>
            <a:r>
              <a:rPr lang="en-US" sz="1200" kern="1200" dirty="0" smtClean="0">
                <a:solidFill>
                  <a:schemeClr val="tx1"/>
                </a:solidFill>
                <a:effectLst/>
                <a:latin typeface="+mn-lt"/>
                <a:ea typeface="+mn-ea"/>
                <a:cs typeface="+mn-cs"/>
              </a:rPr>
              <a:t> proses </a:t>
            </a:r>
            <a:r>
              <a:rPr lang="en-US" sz="1200" kern="1200" dirty="0" err="1" smtClean="0">
                <a:solidFill>
                  <a:schemeClr val="tx1"/>
                </a:solidFill>
                <a:effectLst/>
                <a:latin typeface="+mn-lt"/>
                <a:ea typeface="+mn-ea"/>
                <a:cs typeface="+mn-cs"/>
              </a:rPr>
              <a:t>seleksi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prioritas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pertama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sudah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menghasilkan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sebuah</a:t>
            </a:r>
            <a:r>
              <a:rPr lang="en-US" sz="1200" kern="1200" dirty="0" smtClean="0">
                <a:solidFill>
                  <a:schemeClr val="tx1"/>
                </a:solidFill>
                <a:effectLst/>
                <a:latin typeface="+mn-lt"/>
                <a:ea typeface="+mn-ea"/>
                <a:cs typeface="+mn-cs"/>
              </a:rPr>
              <a:t> record (</a:t>
            </a:r>
            <a:r>
              <a:rPr lang="en-US" sz="1200" i="1" kern="1200" dirty="0" smtClean="0">
                <a:solidFill>
                  <a:schemeClr val="tx1"/>
                </a:solidFill>
                <a:effectLst/>
                <a:latin typeface="+mn-lt"/>
                <a:ea typeface="+mn-ea"/>
                <a:cs typeface="+mn-cs"/>
              </a:rPr>
              <a:t>If Matched-Record Count == 1</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maka</a:t>
            </a:r>
            <a:r>
              <a:rPr lang="en-US" sz="1200"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kolom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dalam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contoh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CustNm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diambil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dari</a:t>
            </a:r>
            <a:r>
              <a:rPr lang="en-US" sz="1200" kern="1200" dirty="0" smtClean="0">
                <a:solidFill>
                  <a:schemeClr val="tx1"/>
                </a:solidFill>
                <a:effectLst/>
                <a:latin typeface="+mn-lt"/>
                <a:ea typeface="+mn-ea"/>
                <a:cs typeface="+mn-cs"/>
              </a:rPr>
              <a:t> record </a:t>
            </a:r>
            <a:r>
              <a:rPr lang="en-US" sz="1200" kern="1200" dirty="0" err="1" smtClean="0">
                <a:solidFill>
                  <a:schemeClr val="tx1"/>
                </a:solidFill>
                <a:effectLst/>
                <a:latin typeface="+mn-lt"/>
                <a:ea typeface="+mn-ea"/>
                <a:cs typeface="+mn-cs"/>
              </a:rPr>
              <a:t>tersebut</a:t>
            </a:r>
            <a:r>
              <a:rPr lang="en-US" sz="1200" kern="1200" dirty="0" smtClean="0">
                <a:solidFill>
                  <a:schemeClr val="tx1"/>
                </a:solidFill>
                <a:effectLst/>
                <a:latin typeface="+mn-lt"/>
                <a:ea typeface="+mn-ea"/>
                <a:cs typeface="+mn-cs"/>
              </a:rPr>
              <a:t> (keep selected </a:t>
            </a:r>
            <a:r>
              <a:rPr lang="en-US" sz="1200" kern="1200" dirty="0" err="1" smtClean="0">
                <a:solidFill>
                  <a:schemeClr val="tx1"/>
                </a:solidFill>
                <a:effectLst/>
                <a:latin typeface="+mn-lt"/>
                <a:ea typeface="+mn-ea"/>
                <a:cs typeface="+mn-cs"/>
              </a:rPr>
              <a:t>kolom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dan</a:t>
            </a:r>
            <a:r>
              <a:rPr lang="en-US" sz="1200" kern="1200" dirty="0" smtClean="0">
                <a:solidFill>
                  <a:schemeClr val="tx1"/>
                </a:solidFill>
                <a:effectLst/>
                <a:latin typeface="+mn-lt"/>
                <a:ea typeface="+mn-ea"/>
                <a:cs typeface="+mn-cs"/>
              </a:rPr>
              <a:t> proses </a:t>
            </a:r>
            <a:r>
              <a:rPr lang="en-US" sz="1200" kern="1200" dirty="0" err="1" smtClean="0">
                <a:solidFill>
                  <a:schemeClr val="tx1"/>
                </a:solidFill>
                <a:effectLst/>
                <a:latin typeface="+mn-lt"/>
                <a:ea typeface="+mn-ea"/>
                <a:cs typeface="+mn-cs"/>
              </a:rPr>
              <a:t>selesai</a:t>
            </a:r>
            <a:r>
              <a:rPr lang="en-US" sz="1200" kern="1200" dirty="0" smtClean="0">
                <a:solidFill>
                  <a:schemeClr val="tx1"/>
                </a:solidFill>
                <a:effectLst/>
                <a:latin typeface="+mn-lt"/>
                <a:ea typeface="+mn-ea"/>
                <a:cs typeface="+mn-cs"/>
              </a:rPr>
              <a:t>.</a:t>
            </a:r>
          </a:p>
          <a:p>
            <a:pPr lvl="1"/>
            <a:r>
              <a:rPr lang="en-US" sz="1200" kern="1200" dirty="0" smtClean="0">
                <a:solidFill>
                  <a:schemeClr val="tx1"/>
                </a:solidFill>
                <a:effectLst/>
                <a:latin typeface="+mn-lt"/>
                <a:ea typeface="+mn-ea"/>
                <a:cs typeface="+mn-cs"/>
              </a:rPr>
              <a:t>Proses </a:t>
            </a:r>
            <a:r>
              <a:rPr lang="en-US" sz="1200" kern="1200" dirty="0" err="1" smtClean="0">
                <a:solidFill>
                  <a:schemeClr val="tx1"/>
                </a:solidFill>
                <a:effectLst/>
                <a:latin typeface="+mn-lt"/>
                <a:ea typeface="+mn-ea"/>
                <a:cs typeface="+mn-cs"/>
              </a:rPr>
              <a:t>seleksi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lanjutan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adalah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melakukan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pengetatan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kriteria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jika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ternyata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hasil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seleksi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prioritas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pertama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masih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menghasilkan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banyak</a:t>
            </a:r>
            <a:r>
              <a:rPr lang="en-US" sz="1200" kern="1200" dirty="0" smtClean="0">
                <a:solidFill>
                  <a:schemeClr val="tx1"/>
                </a:solidFill>
                <a:effectLst/>
                <a:latin typeface="+mn-lt"/>
                <a:ea typeface="+mn-ea"/>
                <a:cs typeface="+mn-cs"/>
              </a:rPr>
              <a:t> record, </a:t>
            </a:r>
            <a:r>
              <a:rPr lang="en-US" sz="1200" kern="1200" dirty="0" err="1" smtClean="0">
                <a:solidFill>
                  <a:schemeClr val="tx1"/>
                </a:solidFill>
                <a:effectLst/>
                <a:latin typeface="+mn-lt"/>
                <a:ea typeface="+mn-ea"/>
                <a:cs typeface="+mn-cs"/>
              </a:rPr>
              <a:t>maka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dilakukan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dengan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prioritas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kedua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seterusnya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sedemikian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sehingga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didapat</a:t>
            </a:r>
            <a:r>
              <a:rPr lang="en-US" sz="1200" kern="1200" dirty="0" smtClean="0">
                <a:solidFill>
                  <a:schemeClr val="tx1"/>
                </a:solidFill>
                <a:effectLst/>
                <a:latin typeface="+mn-lt"/>
                <a:ea typeface="+mn-ea"/>
                <a:cs typeface="+mn-cs"/>
              </a:rPr>
              <a:t> 1 </a:t>
            </a:r>
            <a:r>
              <a:rPr lang="en-US" sz="1200" i="1" kern="1200" dirty="0" smtClean="0">
                <a:solidFill>
                  <a:schemeClr val="tx1"/>
                </a:solidFill>
                <a:effectLst/>
                <a:latin typeface="+mn-lt"/>
                <a:ea typeface="+mn-ea"/>
                <a:cs typeface="+mn-cs"/>
              </a:rPr>
              <a:t>record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bisa</a:t>
            </a:r>
            <a:r>
              <a:rPr lang="en-US" sz="1200" kern="1200" dirty="0" smtClean="0">
                <a:solidFill>
                  <a:schemeClr val="tx1"/>
                </a:solidFill>
                <a:effectLst/>
                <a:latin typeface="+mn-lt"/>
                <a:ea typeface="+mn-ea"/>
                <a:cs typeface="+mn-cs"/>
              </a:rPr>
              <a:t> juga </a:t>
            </a:r>
            <a:r>
              <a:rPr lang="en-US" sz="1200" kern="1200" dirty="0" err="1" smtClean="0">
                <a:solidFill>
                  <a:schemeClr val="tx1"/>
                </a:solidFill>
                <a:effectLst/>
                <a:latin typeface="+mn-lt"/>
                <a:ea typeface="+mn-ea"/>
                <a:cs typeface="+mn-cs"/>
              </a:rPr>
              <a:t>beberapa</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record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namun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nilai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kolom-nya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sama</a:t>
            </a:r>
            <a:r>
              <a:rPr lang="en-US" sz="1200" kern="1200" dirty="0" smtClean="0">
                <a:solidFill>
                  <a:schemeClr val="tx1"/>
                </a:solidFill>
                <a:effectLst/>
                <a:latin typeface="+mn-lt"/>
                <a:ea typeface="+mn-ea"/>
                <a:cs typeface="+mn-cs"/>
              </a:rPr>
              <a:t>) yang </a:t>
            </a:r>
            <a:r>
              <a:rPr lang="en-US" sz="1200" kern="1200" dirty="0" err="1" smtClean="0">
                <a:solidFill>
                  <a:schemeClr val="tx1"/>
                </a:solidFill>
                <a:effectLst/>
                <a:latin typeface="+mn-lt"/>
                <a:ea typeface="+mn-ea"/>
                <a:cs typeface="+mn-cs"/>
              </a:rPr>
              <a:t>akan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dijadikan</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golden data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atau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sampai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jumlah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kriteria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seleksi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habis</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while </a:t>
            </a:r>
            <a:r>
              <a:rPr lang="en-US" sz="1200" i="1" kern="1200" dirty="0" err="1" smtClean="0">
                <a:solidFill>
                  <a:schemeClr val="tx1"/>
                </a:solidFill>
                <a:effectLst/>
                <a:latin typeface="+mn-lt"/>
                <a:ea typeface="+mn-ea"/>
                <a:cs typeface="+mn-cs"/>
              </a:rPr>
              <a:t>criteria.length</a:t>
            </a:r>
            <a:r>
              <a:rPr lang="en-US" sz="1200" i="1" kern="1200" dirty="0" smtClean="0">
                <a:solidFill>
                  <a:schemeClr val="tx1"/>
                </a:solidFill>
                <a:effectLst/>
                <a:latin typeface="+mn-lt"/>
                <a:ea typeface="+mn-ea"/>
                <a:cs typeface="+mn-cs"/>
              </a:rPr>
              <a:t> &gt; 0</a:t>
            </a:r>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Pada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contoh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kasus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CustNm</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atas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jika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kriteria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pertama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menghasilkan</a:t>
            </a:r>
            <a:r>
              <a:rPr lang="en-US" sz="1200" kern="1200" dirty="0" smtClean="0">
                <a:solidFill>
                  <a:schemeClr val="tx1"/>
                </a:solidFill>
                <a:effectLst/>
                <a:latin typeface="+mn-lt"/>
                <a:ea typeface="+mn-ea"/>
                <a:cs typeface="+mn-cs"/>
              </a:rPr>
              <a:t> 3 </a:t>
            </a:r>
            <a:r>
              <a:rPr lang="en-US" sz="1200" i="1" kern="1200" dirty="0" smtClean="0">
                <a:solidFill>
                  <a:schemeClr val="tx1"/>
                </a:solidFill>
                <a:effectLst/>
                <a:latin typeface="+mn-lt"/>
                <a:ea typeface="+mn-ea"/>
                <a:cs typeface="+mn-cs"/>
              </a:rPr>
              <a:t>records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dengan</a:t>
            </a:r>
            <a:r>
              <a:rPr lang="en-US" sz="1200" kern="1200" dirty="0" smtClean="0">
                <a:solidFill>
                  <a:schemeClr val="tx1"/>
                </a:solidFill>
                <a:effectLst/>
                <a:latin typeface="+mn-lt"/>
                <a:ea typeface="+mn-ea"/>
                <a:cs typeface="+mn-cs"/>
              </a:rPr>
              <a:t> last-update yang </a:t>
            </a:r>
            <a:r>
              <a:rPr lang="en-US" sz="1200" kern="1200" dirty="0" err="1" smtClean="0">
                <a:solidFill>
                  <a:schemeClr val="tx1"/>
                </a:solidFill>
                <a:effectLst/>
                <a:latin typeface="+mn-lt"/>
                <a:ea typeface="+mn-ea"/>
                <a:cs typeface="+mn-cs"/>
              </a:rPr>
              <a:t>sama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dipilih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dari</a:t>
            </a:r>
            <a:r>
              <a:rPr lang="en-US" sz="1200" kern="1200" dirty="0" smtClean="0">
                <a:solidFill>
                  <a:schemeClr val="tx1"/>
                </a:solidFill>
                <a:effectLst/>
                <a:latin typeface="+mn-lt"/>
                <a:ea typeface="+mn-ea"/>
                <a:cs typeface="+mn-cs"/>
              </a:rPr>
              <a:t> 3 </a:t>
            </a:r>
            <a:r>
              <a:rPr lang="en-US" sz="1200" i="1" kern="1200" dirty="0" smtClean="0">
                <a:solidFill>
                  <a:schemeClr val="tx1"/>
                </a:solidFill>
                <a:effectLst/>
                <a:latin typeface="+mn-lt"/>
                <a:ea typeface="+mn-ea"/>
                <a:cs typeface="+mn-cs"/>
              </a:rPr>
              <a:t>records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itu</a:t>
            </a:r>
            <a:r>
              <a:rPr lang="en-US" sz="1200" kern="1200" dirty="0" smtClean="0">
                <a:solidFill>
                  <a:schemeClr val="tx1"/>
                </a:solidFill>
                <a:effectLst/>
                <a:latin typeface="+mn-lt"/>
                <a:ea typeface="+mn-ea"/>
                <a:cs typeface="+mn-cs"/>
              </a:rPr>
              <a:t> yang </a:t>
            </a:r>
            <a:r>
              <a:rPr lang="en-US" sz="1200" kern="1200" dirty="0" err="1" smtClean="0">
                <a:solidFill>
                  <a:schemeClr val="tx1"/>
                </a:solidFill>
                <a:effectLst/>
                <a:latin typeface="+mn-lt"/>
                <a:ea typeface="+mn-ea"/>
                <a:cs typeface="+mn-cs"/>
              </a:rPr>
              <a:t>memiliki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frekuensi</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occurrences</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nya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lebih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banyak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Jika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ada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dengan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nama</a:t>
            </a:r>
            <a:r>
              <a:rPr lang="en-US" sz="1200" kern="1200" dirty="0" smtClean="0">
                <a:solidFill>
                  <a:schemeClr val="tx1"/>
                </a:solidFill>
                <a:effectLst/>
                <a:latin typeface="+mn-lt"/>
                <a:ea typeface="+mn-ea"/>
                <a:cs typeface="+mn-cs"/>
              </a:rPr>
              <a:t> yang </a:t>
            </a:r>
            <a:r>
              <a:rPr lang="en-US" sz="1200" kern="1200" dirty="0" err="1" smtClean="0">
                <a:solidFill>
                  <a:schemeClr val="tx1"/>
                </a:solidFill>
                <a:effectLst/>
                <a:latin typeface="+mn-lt"/>
                <a:ea typeface="+mn-ea"/>
                <a:cs typeface="+mn-cs"/>
              </a:rPr>
              <a:t>sama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CustNm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dengan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dua</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occurrences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inilah</a:t>
            </a:r>
            <a:r>
              <a:rPr lang="en-US" sz="1200" kern="1200" dirty="0" smtClean="0">
                <a:solidFill>
                  <a:schemeClr val="tx1"/>
                </a:solidFill>
                <a:effectLst/>
                <a:latin typeface="+mn-lt"/>
                <a:ea typeface="+mn-ea"/>
                <a:cs typeface="+mn-cs"/>
              </a:rPr>
              <a:t> yang </a:t>
            </a:r>
            <a:r>
              <a:rPr lang="en-US" sz="1200" kern="1200" dirty="0" err="1" smtClean="0">
                <a:solidFill>
                  <a:schemeClr val="tx1"/>
                </a:solidFill>
                <a:effectLst/>
                <a:latin typeface="+mn-lt"/>
                <a:ea typeface="+mn-ea"/>
                <a:cs typeface="+mn-cs"/>
              </a:rPr>
              <a:t>akan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menjadi</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golden data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Jika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semua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namanya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sedikit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berbeda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harus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dilanjutkan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dengan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kriteria</a:t>
            </a:r>
            <a:r>
              <a:rPr lang="en-US" sz="1200" kern="1200" dirty="0" smtClean="0">
                <a:solidFill>
                  <a:schemeClr val="tx1"/>
                </a:solidFill>
                <a:effectLst/>
                <a:latin typeface="+mn-lt"/>
                <a:ea typeface="+mn-ea"/>
                <a:cs typeface="+mn-cs"/>
              </a:rPr>
              <a:t> ke-3, </a:t>
            </a:r>
            <a:r>
              <a:rPr lang="en-US" sz="1200" kern="1200" dirty="0" err="1" smtClean="0">
                <a:solidFill>
                  <a:schemeClr val="tx1"/>
                </a:solidFill>
                <a:effectLst/>
                <a:latin typeface="+mn-lt"/>
                <a:ea typeface="+mn-ea"/>
                <a:cs typeface="+mn-cs"/>
              </a:rPr>
              <a:t>yakni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dari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ketiga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itu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harus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dipilih</a:t>
            </a:r>
            <a:r>
              <a:rPr lang="en-US" sz="1200" kern="1200" dirty="0" smtClean="0">
                <a:solidFill>
                  <a:schemeClr val="tx1"/>
                </a:solidFill>
                <a:effectLst/>
                <a:latin typeface="+mn-lt"/>
                <a:ea typeface="+mn-ea"/>
                <a:cs typeface="+mn-cs"/>
              </a:rPr>
              <a:t> yang paling </a:t>
            </a:r>
            <a:r>
              <a:rPr lang="en-US" sz="1200" kern="1200" dirty="0" err="1" smtClean="0">
                <a:solidFill>
                  <a:schemeClr val="tx1"/>
                </a:solidFill>
                <a:effectLst/>
                <a:latin typeface="+mn-lt"/>
                <a:ea typeface="+mn-ea"/>
                <a:cs typeface="+mn-cs"/>
              </a:rPr>
              <a:t>panjang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stringnya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Jika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tidak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ditemukan</a:t>
            </a:r>
            <a:r>
              <a:rPr lang="en-US" sz="1200" kern="1200" dirty="0" smtClean="0">
                <a:solidFill>
                  <a:schemeClr val="tx1"/>
                </a:solidFill>
                <a:effectLst/>
                <a:latin typeface="+mn-lt"/>
                <a:ea typeface="+mn-ea"/>
                <a:cs typeface="+mn-cs"/>
              </a:rPr>
              <a:t> juga yang paling </a:t>
            </a:r>
            <a:r>
              <a:rPr lang="en-US" sz="1200" kern="1200" dirty="0" err="1" smtClean="0">
                <a:solidFill>
                  <a:schemeClr val="tx1"/>
                </a:solidFill>
                <a:effectLst/>
                <a:latin typeface="+mn-lt"/>
                <a:ea typeface="+mn-ea"/>
                <a:cs typeface="+mn-cs"/>
              </a:rPr>
              <a:t>panjang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gunakan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kriteria</a:t>
            </a:r>
            <a:r>
              <a:rPr lang="en-US" sz="1200" kern="1200" dirty="0" smtClean="0">
                <a:solidFill>
                  <a:schemeClr val="tx1"/>
                </a:solidFill>
                <a:effectLst/>
                <a:latin typeface="+mn-lt"/>
                <a:ea typeface="+mn-ea"/>
                <a:cs typeface="+mn-cs"/>
              </a:rPr>
              <a:t> ke-4, </a:t>
            </a:r>
            <a:r>
              <a:rPr lang="en-US" sz="1200" kern="1200" dirty="0" err="1" smtClean="0">
                <a:solidFill>
                  <a:schemeClr val="tx1"/>
                </a:solidFill>
                <a:effectLst/>
                <a:latin typeface="+mn-lt"/>
                <a:ea typeface="+mn-ea"/>
                <a:cs typeface="+mn-cs"/>
              </a:rPr>
              <a:t>yakni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apakah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ada</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record</a:t>
            </a:r>
            <a:r>
              <a:rPr lang="en-US" sz="1200" kern="1200" dirty="0" smtClean="0">
                <a:solidFill>
                  <a:schemeClr val="tx1"/>
                </a:solidFill>
                <a:effectLst/>
                <a:latin typeface="+mn-lt"/>
                <a:ea typeface="+mn-ea"/>
                <a:cs typeface="+mn-cs"/>
              </a:rPr>
              <a:t> yang </a:t>
            </a:r>
            <a:r>
              <a:rPr lang="en-US" sz="1200" kern="1200" dirty="0" err="1" smtClean="0">
                <a:solidFill>
                  <a:schemeClr val="tx1"/>
                </a:solidFill>
                <a:effectLst/>
                <a:latin typeface="+mn-lt"/>
                <a:ea typeface="+mn-ea"/>
                <a:cs typeface="+mn-cs"/>
              </a:rPr>
              <a:t>berasal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dari</a:t>
            </a:r>
            <a:r>
              <a:rPr lang="en-US" sz="1200" kern="1200" dirty="0" smtClean="0">
                <a:solidFill>
                  <a:schemeClr val="tx1"/>
                </a:solidFill>
                <a:effectLst/>
                <a:latin typeface="+mn-lt"/>
                <a:ea typeface="+mn-ea"/>
                <a:cs typeface="+mn-cs"/>
              </a:rPr>
              <a:t> NCBS, </a:t>
            </a:r>
            <a:r>
              <a:rPr lang="en-US" sz="1200" kern="1200" dirty="0" err="1" smtClean="0">
                <a:solidFill>
                  <a:schemeClr val="tx1"/>
                </a:solidFill>
                <a:effectLst/>
                <a:latin typeface="+mn-lt"/>
                <a:ea typeface="+mn-ea"/>
                <a:cs typeface="+mn-cs"/>
              </a:rPr>
              <a:t>jika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ada</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golden data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didapat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jika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tidak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hanya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karena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satu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kolom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saja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CustNm</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golden data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tidak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bisa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dibentuk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Pembentuk</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golden data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melalui</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merge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atau</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unmerge</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data-steward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pada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tahap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evaluasi</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end-user </a:t>
            </a:r>
            <a:r>
              <a:rPr lang="en-US" sz="1200" kern="1200" dirty="0" smtClean="0">
                <a:solidFill>
                  <a:schemeClr val="tx1"/>
                </a:solidFill>
                <a:effectLst/>
                <a:latin typeface="+mn-lt"/>
                <a:ea typeface="+mn-ea"/>
                <a:cs typeface="+mn-cs"/>
              </a:rPr>
              <a:t>ECIF.</a:t>
            </a:r>
            <a:endParaRPr lang="en-US" sz="1200" kern="1200" dirty="0">
              <a:solidFill>
                <a:schemeClr val="tx1"/>
              </a:solidFill>
              <a:effectLst/>
              <a:latin typeface="+mn-lt"/>
              <a:ea typeface="+mn-ea"/>
              <a:cs typeface="+mn-cs"/>
            </a:endParaRPr>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28</a:t>
            </a:fld>
            <a:endParaRPr lang="en-US">
              <a:solidFill>
                <a:srgbClr val="000000"/>
              </a:solidFill>
            </a:endParaRPr>
          </a:p>
        </p:txBody>
      </p:sp>
    </p:spTree>
    <p:extLst>
      <p:ext uri="{BB962C8B-B14F-4D97-AF65-F5344CB8AC3E}">
        <p14:creationId xmlns:p14="http://schemas.microsoft.com/office/powerpoint/2010/main" val="17263779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err="1" smtClean="0">
                <a:solidFill>
                  <a:schemeClr val="tx1"/>
                </a:solidFill>
                <a:effectLst/>
                <a:latin typeface="+mn-lt"/>
                <a:ea typeface="+mn-ea"/>
                <a:cs typeface="+mn-cs"/>
              </a:rPr>
              <a:t>Untuk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setiap</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highly-confidence group-data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atau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kelompok</a:t>
            </a:r>
            <a:r>
              <a:rPr lang="en-US" sz="1200" kern="1200" dirty="0" smtClean="0">
                <a:solidFill>
                  <a:schemeClr val="tx1"/>
                </a:solidFill>
                <a:effectLst/>
                <a:latin typeface="+mn-lt"/>
                <a:ea typeface="+mn-ea"/>
                <a:cs typeface="+mn-cs"/>
              </a:rPr>
              <a:t> data </a:t>
            </a:r>
            <a:r>
              <a:rPr lang="en-US" sz="1200" kern="1200" dirty="0" err="1" smtClean="0">
                <a:solidFill>
                  <a:schemeClr val="tx1"/>
                </a:solidFill>
                <a:effectLst/>
                <a:latin typeface="+mn-lt"/>
                <a:ea typeface="+mn-ea"/>
                <a:cs typeface="+mn-cs"/>
              </a:rPr>
              <a:t>dengan</a:t>
            </a:r>
            <a:r>
              <a:rPr lang="en-US" sz="1200" kern="1200" dirty="0" smtClean="0">
                <a:solidFill>
                  <a:schemeClr val="tx1"/>
                </a:solidFill>
                <a:effectLst/>
                <a:latin typeface="+mn-lt"/>
                <a:ea typeface="+mn-ea"/>
                <a:cs typeface="+mn-cs"/>
              </a:rPr>
              <a:t> _</a:t>
            </a:r>
            <a:r>
              <a:rPr lang="en-US" sz="1200" kern="1200" dirty="0" err="1" smtClean="0">
                <a:solidFill>
                  <a:schemeClr val="tx1"/>
                </a:solidFill>
                <a:effectLst/>
                <a:latin typeface="+mn-lt"/>
                <a:ea typeface="+mn-ea"/>
                <a:cs typeface="+mn-cs"/>
              </a:rPr>
              <a:t>key_out</a:t>
            </a:r>
            <a:r>
              <a:rPr lang="en-US" sz="1200" kern="1200" dirty="0" smtClean="0">
                <a:solidFill>
                  <a:schemeClr val="tx1"/>
                </a:solidFill>
                <a:effectLst/>
                <a:latin typeface="+mn-lt"/>
                <a:ea typeface="+mn-ea"/>
                <a:cs typeface="+mn-cs"/>
              </a:rPr>
              <a:t> yang </a:t>
            </a:r>
            <a:r>
              <a:rPr lang="en-US" sz="1200" kern="1200" dirty="0" err="1" smtClean="0">
                <a:solidFill>
                  <a:schemeClr val="tx1"/>
                </a:solidFill>
                <a:effectLst/>
                <a:latin typeface="+mn-lt"/>
                <a:ea typeface="+mn-ea"/>
                <a:cs typeface="+mn-cs"/>
              </a:rPr>
              <a:t>sama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dengan</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_score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tinggi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dan</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_</a:t>
            </a:r>
            <a:r>
              <a:rPr lang="en-US" sz="1200" b="1" kern="1200" dirty="0" err="1" smtClean="0">
                <a:solidFill>
                  <a:schemeClr val="tx1"/>
                </a:solidFill>
                <a:effectLst/>
                <a:latin typeface="+mn-lt"/>
                <a:ea typeface="+mn-ea"/>
                <a:cs typeface="+mn-cs"/>
              </a:rPr>
              <a:t>weighted_score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tinggi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dilakukan</a:t>
            </a:r>
            <a:r>
              <a:rPr lang="en-US" sz="1200" kern="1200" dirty="0" smtClean="0">
                <a:solidFill>
                  <a:schemeClr val="tx1"/>
                </a:solidFill>
                <a:effectLst/>
                <a:latin typeface="+mn-lt"/>
                <a:ea typeface="+mn-ea"/>
                <a:cs typeface="+mn-cs"/>
              </a:rPr>
              <a:t> proses </a:t>
            </a:r>
            <a:r>
              <a:rPr lang="en-US" sz="1200" kern="1200" dirty="0" err="1" smtClean="0">
                <a:solidFill>
                  <a:schemeClr val="tx1"/>
                </a:solidFill>
                <a:effectLst/>
                <a:latin typeface="+mn-lt"/>
                <a:ea typeface="+mn-ea"/>
                <a:cs typeface="+mn-cs"/>
              </a:rPr>
              <a:t>seleksi</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bawah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ini</a:t>
            </a:r>
            <a:r>
              <a:rPr lang="en-US" sz="1200" kern="1200" dirty="0" smtClean="0">
                <a:solidFill>
                  <a:schemeClr val="tx1"/>
                </a:solidFill>
                <a:effectLst/>
                <a:latin typeface="+mn-lt"/>
                <a:ea typeface="+mn-ea"/>
                <a:cs typeface="+mn-cs"/>
              </a:rPr>
              <a:t>:</a:t>
            </a:r>
          </a:p>
          <a:p>
            <a:pPr lvl="1"/>
            <a:r>
              <a:rPr lang="en-US" sz="1200" i="1" kern="1200" dirty="0" smtClean="0">
                <a:solidFill>
                  <a:schemeClr val="tx1"/>
                </a:solidFill>
                <a:effectLst/>
                <a:latin typeface="+mn-lt"/>
                <a:ea typeface="+mn-ea"/>
                <a:cs typeface="+mn-cs"/>
              </a:rPr>
              <a:t>Select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semua</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record</a:t>
            </a:r>
            <a:r>
              <a:rPr lang="en-US" sz="1200" kern="1200" dirty="0" smtClean="0">
                <a:solidFill>
                  <a:schemeClr val="tx1"/>
                </a:solidFill>
                <a:effectLst/>
                <a:latin typeface="+mn-lt"/>
                <a:ea typeface="+mn-ea"/>
                <a:cs typeface="+mn-cs"/>
              </a:rPr>
              <a:t> yang </a:t>
            </a:r>
            <a:r>
              <a:rPr lang="en-US" sz="1200" kern="1200" dirty="0" err="1" smtClean="0">
                <a:solidFill>
                  <a:schemeClr val="tx1"/>
                </a:solidFill>
                <a:effectLst/>
                <a:latin typeface="+mn-lt"/>
                <a:ea typeface="+mn-ea"/>
                <a:cs typeface="+mn-cs"/>
              </a:rPr>
              <a:t>memenuhi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kriteria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dengan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prioritas</a:t>
            </a:r>
            <a:r>
              <a:rPr lang="en-US" sz="1200" kern="1200" dirty="0" smtClean="0">
                <a:solidFill>
                  <a:schemeClr val="tx1"/>
                </a:solidFill>
                <a:effectLst/>
                <a:latin typeface="+mn-lt"/>
                <a:ea typeface="+mn-ea"/>
                <a:cs typeface="+mn-cs"/>
              </a:rPr>
              <a:t> = 1 (</a:t>
            </a:r>
            <a:r>
              <a:rPr lang="en-US" sz="1200" i="1" kern="1200" dirty="0" smtClean="0">
                <a:solidFill>
                  <a:schemeClr val="tx1"/>
                </a:solidFill>
                <a:effectLst/>
                <a:latin typeface="+mn-lt"/>
                <a:ea typeface="+mn-ea"/>
                <a:cs typeface="+mn-cs"/>
              </a:rPr>
              <a:t>Select All Records in a Group that have The First Priority Condition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Ambil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contoh</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user interface</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atas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kriteria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dengan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prioritas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tertinggi</a:t>
            </a:r>
            <a:r>
              <a:rPr lang="en-US" sz="1200" kern="1200" dirty="0" smtClean="0">
                <a:solidFill>
                  <a:schemeClr val="tx1"/>
                </a:solidFill>
                <a:effectLst/>
                <a:latin typeface="+mn-lt"/>
                <a:ea typeface="+mn-ea"/>
                <a:cs typeface="+mn-cs"/>
              </a:rPr>
              <a:t> (1) </a:t>
            </a:r>
            <a:r>
              <a:rPr lang="en-US" sz="1200" kern="1200" dirty="0" err="1" smtClean="0">
                <a:solidFill>
                  <a:schemeClr val="tx1"/>
                </a:solidFill>
                <a:effectLst/>
                <a:latin typeface="+mn-lt"/>
                <a:ea typeface="+mn-ea"/>
                <a:cs typeface="+mn-cs"/>
              </a:rPr>
              <a:t>adalah</a:t>
            </a:r>
            <a:r>
              <a:rPr lang="en-US" sz="1200" kern="1200" dirty="0" smtClean="0">
                <a:solidFill>
                  <a:schemeClr val="tx1"/>
                </a:solidFill>
                <a:effectLst/>
                <a:latin typeface="+mn-lt"/>
                <a:ea typeface="+mn-ea"/>
                <a:cs typeface="+mn-cs"/>
              </a:rPr>
              <a:t> F3, </a:t>
            </a:r>
            <a:r>
              <a:rPr lang="en-US" sz="1200" kern="1200" dirty="0" err="1" smtClean="0">
                <a:solidFill>
                  <a:schemeClr val="tx1"/>
                </a:solidFill>
                <a:effectLst/>
                <a:latin typeface="+mn-lt"/>
                <a:ea typeface="+mn-ea"/>
                <a:cs typeface="+mn-cs"/>
              </a:rPr>
              <a:t>yakni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harus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diambil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dari</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record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uptodate</a:t>
            </a:r>
            <a:r>
              <a:rPr lang="en-US" sz="1200" kern="1200" dirty="0" smtClean="0">
                <a:solidFill>
                  <a:schemeClr val="tx1"/>
                </a:solidFill>
                <a:effectLst/>
                <a:latin typeface="+mn-lt"/>
                <a:ea typeface="+mn-ea"/>
                <a:cs typeface="+mn-cs"/>
              </a:rPr>
              <a:t>.</a:t>
            </a:r>
          </a:p>
          <a:p>
            <a:pPr lvl="1"/>
            <a:r>
              <a:rPr lang="en-US" sz="1200" kern="1200" dirty="0" err="1" smtClean="0">
                <a:solidFill>
                  <a:schemeClr val="tx1"/>
                </a:solidFill>
                <a:effectLst/>
                <a:latin typeface="+mn-lt"/>
                <a:ea typeface="+mn-ea"/>
                <a:cs typeface="+mn-cs"/>
              </a:rPr>
              <a:t>Jika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hasil</a:t>
            </a:r>
            <a:r>
              <a:rPr lang="en-US" sz="1200" kern="1200" dirty="0" smtClean="0">
                <a:solidFill>
                  <a:schemeClr val="tx1"/>
                </a:solidFill>
                <a:effectLst/>
                <a:latin typeface="+mn-lt"/>
                <a:ea typeface="+mn-ea"/>
                <a:cs typeface="+mn-cs"/>
              </a:rPr>
              <a:t> proses </a:t>
            </a:r>
            <a:r>
              <a:rPr lang="en-US" sz="1200" kern="1200" dirty="0" err="1" smtClean="0">
                <a:solidFill>
                  <a:schemeClr val="tx1"/>
                </a:solidFill>
                <a:effectLst/>
                <a:latin typeface="+mn-lt"/>
                <a:ea typeface="+mn-ea"/>
                <a:cs typeface="+mn-cs"/>
              </a:rPr>
              <a:t>seleksi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prioritas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pertama</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atas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menghasilkan</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records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dengan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nilai</a:t>
            </a:r>
            <a:r>
              <a:rPr lang="en-US" sz="1200"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kolom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LastUpdated</a:t>
            </a:r>
            <a:r>
              <a:rPr lang="en-US" sz="1200" kern="1200" dirty="0" smtClean="0">
                <a:solidFill>
                  <a:schemeClr val="tx1"/>
                </a:solidFill>
                <a:effectLst/>
                <a:latin typeface="+mn-lt"/>
                <a:ea typeface="+mn-ea"/>
                <a:cs typeface="+mn-cs"/>
              </a:rPr>
              <a:t> yang </a:t>
            </a:r>
            <a:r>
              <a:rPr lang="en-US" sz="1200" kern="1200" dirty="0" err="1" smtClean="0">
                <a:solidFill>
                  <a:schemeClr val="tx1"/>
                </a:solidFill>
                <a:effectLst/>
                <a:latin typeface="+mn-lt"/>
                <a:ea typeface="+mn-ea"/>
                <a:cs typeface="+mn-cs"/>
              </a:rPr>
              <a:t>sama</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If Matched-Records Count  &gt;= 1</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perlu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dilanjutkan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dengan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pengetatan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kriteria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dengan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kriteria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kedua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Jika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hasil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seleksi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prioritas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pertama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menghasilkan</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record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sejumlah</a:t>
            </a:r>
            <a:r>
              <a:rPr lang="en-US" sz="1200" kern="1200" dirty="0" smtClean="0">
                <a:solidFill>
                  <a:schemeClr val="tx1"/>
                </a:solidFill>
                <a:effectLst/>
                <a:latin typeface="+mn-lt"/>
                <a:ea typeface="+mn-ea"/>
                <a:cs typeface="+mn-cs"/>
              </a:rPr>
              <a:t> &gt;= 1, </a:t>
            </a:r>
            <a:r>
              <a:rPr lang="en-US" sz="1200" kern="1200" dirty="0" err="1" smtClean="0">
                <a:solidFill>
                  <a:schemeClr val="tx1"/>
                </a:solidFill>
                <a:effectLst/>
                <a:latin typeface="+mn-lt"/>
                <a:ea typeface="+mn-ea"/>
                <a:cs typeface="+mn-cs"/>
              </a:rPr>
              <a:t>maka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perlu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dilakukan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penerapan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kriteria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kedua</a:t>
            </a:r>
            <a:r>
              <a:rPr lang="en-US" sz="1200" kern="1200" dirty="0" smtClean="0">
                <a:solidFill>
                  <a:schemeClr val="tx1"/>
                </a:solidFill>
                <a:effectLst/>
                <a:latin typeface="+mn-lt"/>
                <a:ea typeface="+mn-ea"/>
                <a:cs typeface="+mn-cs"/>
              </a:rPr>
              <a:t>.</a:t>
            </a:r>
          </a:p>
          <a:p>
            <a:pPr lvl="1"/>
            <a:r>
              <a:rPr lang="en-US" sz="1200" kern="1200" dirty="0" err="1" smtClean="0">
                <a:solidFill>
                  <a:schemeClr val="tx1"/>
                </a:solidFill>
                <a:effectLst/>
                <a:latin typeface="+mn-lt"/>
                <a:ea typeface="+mn-ea"/>
                <a:cs typeface="+mn-cs"/>
              </a:rPr>
              <a:t>Jika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hasil</a:t>
            </a:r>
            <a:r>
              <a:rPr lang="en-US" sz="1200" kern="1200" dirty="0" smtClean="0">
                <a:solidFill>
                  <a:schemeClr val="tx1"/>
                </a:solidFill>
                <a:effectLst/>
                <a:latin typeface="+mn-lt"/>
                <a:ea typeface="+mn-ea"/>
                <a:cs typeface="+mn-cs"/>
              </a:rPr>
              <a:t> proses </a:t>
            </a:r>
            <a:r>
              <a:rPr lang="en-US" sz="1200" kern="1200" dirty="0" err="1" smtClean="0">
                <a:solidFill>
                  <a:schemeClr val="tx1"/>
                </a:solidFill>
                <a:effectLst/>
                <a:latin typeface="+mn-lt"/>
                <a:ea typeface="+mn-ea"/>
                <a:cs typeface="+mn-cs"/>
              </a:rPr>
              <a:t>seleksi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prioritas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pertama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sudah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menghasilkan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sebuah</a:t>
            </a:r>
            <a:r>
              <a:rPr lang="en-US" sz="1200" kern="1200" dirty="0" smtClean="0">
                <a:solidFill>
                  <a:schemeClr val="tx1"/>
                </a:solidFill>
                <a:effectLst/>
                <a:latin typeface="+mn-lt"/>
                <a:ea typeface="+mn-ea"/>
                <a:cs typeface="+mn-cs"/>
              </a:rPr>
              <a:t> record (</a:t>
            </a:r>
            <a:r>
              <a:rPr lang="en-US" sz="1200" i="1" kern="1200" dirty="0" smtClean="0">
                <a:solidFill>
                  <a:schemeClr val="tx1"/>
                </a:solidFill>
                <a:effectLst/>
                <a:latin typeface="+mn-lt"/>
                <a:ea typeface="+mn-ea"/>
                <a:cs typeface="+mn-cs"/>
              </a:rPr>
              <a:t>If Matched-Record Count == 1</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maka</a:t>
            </a:r>
            <a:r>
              <a:rPr lang="en-US" sz="1200"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kolom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dalam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contoh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CustNm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diambil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dari</a:t>
            </a:r>
            <a:r>
              <a:rPr lang="en-US" sz="1200" kern="1200" dirty="0" smtClean="0">
                <a:solidFill>
                  <a:schemeClr val="tx1"/>
                </a:solidFill>
                <a:effectLst/>
                <a:latin typeface="+mn-lt"/>
                <a:ea typeface="+mn-ea"/>
                <a:cs typeface="+mn-cs"/>
              </a:rPr>
              <a:t> record </a:t>
            </a:r>
            <a:r>
              <a:rPr lang="en-US" sz="1200" kern="1200" dirty="0" err="1" smtClean="0">
                <a:solidFill>
                  <a:schemeClr val="tx1"/>
                </a:solidFill>
                <a:effectLst/>
                <a:latin typeface="+mn-lt"/>
                <a:ea typeface="+mn-ea"/>
                <a:cs typeface="+mn-cs"/>
              </a:rPr>
              <a:t>tersebut</a:t>
            </a:r>
            <a:r>
              <a:rPr lang="en-US" sz="1200" kern="1200" dirty="0" smtClean="0">
                <a:solidFill>
                  <a:schemeClr val="tx1"/>
                </a:solidFill>
                <a:effectLst/>
                <a:latin typeface="+mn-lt"/>
                <a:ea typeface="+mn-ea"/>
                <a:cs typeface="+mn-cs"/>
              </a:rPr>
              <a:t> (keep selected </a:t>
            </a:r>
            <a:r>
              <a:rPr lang="en-US" sz="1200" kern="1200" dirty="0" err="1" smtClean="0">
                <a:solidFill>
                  <a:schemeClr val="tx1"/>
                </a:solidFill>
                <a:effectLst/>
                <a:latin typeface="+mn-lt"/>
                <a:ea typeface="+mn-ea"/>
                <a:cs typeface="+mn-cs"/>
              </a:rPr>
              <a:t>kolom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dan</a:t>
            </a:r>
            <a:r>
              <a:rPr lang="en-US" sz="1200" kern="1200" dirty="0" smtClean="0">
                <a:solidFill>
                  <a:schemeClr val="tx1"/>
                </a:solidFill>
                <a:effectLst/>
                <a:latin typeface="+mn-lt"/>
                <a:ea typeface="+mn-ea"/>
                <a:cs typeface="+mn-cs"/>
              </a:rPr>
              <a:t> proses </a:t>
            </a:r>
            <a:r>
              <a:rPr lang="en-US" sz="1200" kern="1200" dirty="0" err="1" smtClean="0">
                <a:solidFill>
                  <a:schemeClr val="tx1"/>
                </a:solidFill>
                <a:effectLst/>
                <a:latin typeface="+mn-lt"/>
                <a:ea typeface="+mn-ea"/>
                <a:cs typeface="+mn-cs"/>
              </a:rPr>
              <a:t>selesai</a:t>
            </a:r>
            <a:r>
              <a:rPr lang="en-US" sz="1200" kern="1200" dirty="0" smtClean="0">
                <a:solidFill>
                  <a:schemeClr val="tx1"/>
                </a:solidFill>
                <a:effectLst/>
                <a:latin typeface="+mn-lt"/>
                <a:ea typeface="+mn-ea"/>
                <a:cs typeface="+mn-cs"/>
              </a:rPr>
              <a:t>.</a:t>
            </a:r>
          </a:p>
          <a:p>
            <a:pPr lvl="1"/>
            <a:r>
              <a:rPr lang="en-US" sz="1200" kern="1200" dirty="0" smtClean="0">
                <a:solidFill>
                  <a:schemeClr val="tx1"/>
                </a:solidFill>
                <a:effectLst/>
                <a:latin typeface="+mn-lt"/>
                <a:ea typeface="+mn-ea"/>
                <a:cs typeface="+mn-cs"/>
              </a:rPr>
              <a:t>Proses </a:t>
            </a:r>
            <a:r>
              <a:rPr lang="en-US" sz="1200" kern="1200" dirty="0" err="1" smtClean="0">
                <a:solidFill>
                  <a:schemeClr val="tx1"/>
                </a:solidFill>
                <a:effectLst/>
                <a:latin typeface="+mn-lt"/>
                <a:ea typeface="+mn-ea"/>
                <a:cs typeface="+mn-cs"/>
              </a:rPr>
              <a:t>seleksi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lanjutan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adalah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melakukan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pengetatan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kriteria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jika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ternyata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hasil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seleksi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prioritas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pertama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masih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menghasilkan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banyak</a:t>
            </a:r>
            <a:r>
              <a:rPr lang="en-US" sz="1200" kern="1200" dirty="0" smtClean="0">
                <a:solidFill>
                  <a:schemeClr val="tx1"/>
                </a:solidFill>
                <a:effectLst/>
                <a:latin typeface="+mn-lt"/>
                <a:ea typeface="+mn-ea"/>
                <a:cs typeface="+mn-cs"/>
              </a:rPr>
              <a:t> record, </a:t>
            </a:r>
            <a:r>
              <a:rPr lang="en-US" sz="1200" kern="1200" dirty="0" err="1" smtClean="0">
                <a:solidFill>
                  <a:schemeClr val="tx1"/>
                </a:solidFill>
                <a:effectLst/>
                <a:latin typeface="+mn-lt"/>
                <a:ea typeface="+mn-ea"/>
                <a:cs typeface="+mn-cs"/>
              </a:rPr>
              <a:t>maka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dilakukan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dengan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prioritas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kedua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seterusnya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sedemikian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sehingga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didapat</a:t>
            </a:r>
            <a:r>
              <a:rPr lang="en-US" sz="1200" kern="1200" dirty="0" smtClean="0">
                <a:solidFill>
                  <a:schemeClr val="tx1"/>
                </a:solidFill>
                <a:effectLst/>
                <a:latin typeface="+mn-lt"/>
                <a:ea typeface="+mn-ea"/>
                <a:cs typeface="+mn-cs"/>
              </a:rPr>
              <a:t> 1 </a:t>
            </a:r>
            <a:r>
              <a:rPr lang="en-US" sz="1200" i="1" kern="1200" dirty="0" smtClean="0">
                <a:solidFill>
                  <a:schemeClr val="tx1"/>
                </a:solidFill>
                <a:effectLst/>
                <a:latin typeface="+mn-lt"/>
                <a:ea typeface="+mn-ea"/>
                <a:cs typeface="+mn-cs"/>
              </a:rPr>
              <a:t>record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bisa</a:t>
            </a:r>
            <a:r>
              <a:rPr lang="en-US" sz="1200" kern="1200" dirty="0" smtClean="0">
                <a:solidFill>
                  <a:schemeClr val="tx1"/>
                </a:solidFill>
                <a:effectLst/>
                <a:latin typeface="+mn-lt"/>
                <a:ea typeface="+mn-ea"/>
                <a:cs typeface="+mn-cs"/>
              </a:rPr>
              <a:t> juga </a:t>
            </a:r>
            <a:r>
              <a:rPr lang="en-US" sz="1200" kern="1200" dirty="0" err="1" smtClean="0">
                <a:solidFill>
                  <a:schemeClr val="tx1"/>
                </a:solidFill>
                <a:effectLst/>
                <a:latin typeface="+mn-lt"/>
                <a:ea typeface="+mn-ea"/>
                <a:cs typeface="+mn-cs"/>
              </a:rPr>
              <a:t>beberapa</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record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namun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nilai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kolom-nya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sama</a:t>
            </a:r>
            <a:r>
              <a:rPr lang="en-US" sz="1200" kern="1200" dirty="0" smtClean="0">
                <a:solidFill>
                  <a:schemeClr val="tx1"/>
                </a:solidFill>
                <a:effectLst/>
                <a:latin typeface="+mn-lt"/>
                <a:ea typeface="+mn-ea"/>
                <a:cs typeface="+mn-cs"/>
              </a:rPr>
              <a:t>) yang </a:t>
            </a:r>
            <a:r>
              <a:rPr lang="en-US" sz="1200" kern="1200" dirty="0" err="1" smtClean="0">
                <a:solidFill>
                  <a:schemeClr val="tx1"/>
                </a:solidFill>
                <a:effectLst/>
                <a:latin typeface="+mn-lt"/>
                <a:ea typeface="+mn-ea"/>
                <a:cs typeface="+mn-cs"/>
              </a:rPr>
              <a:t>akan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dijadikan</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golden data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atau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sampai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jumlah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kriteria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seleksi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habis</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while </a:t>
            </a:r>
            <a:r>
              <a:rPr lang="en-US" sz="1200" i="1" kern="1200" dirty="0" err="1" smtClean="0">
                <a:solidFill>
                  <a:schemeClr val="tx1"/>
                </a:solidFill>
                <a:effectLst/>
                <a:latin typeface="+mn-lt"/>
                <a:ea typeface="+mn-ea"/>
                <a:cs typeface="+mn-cs"/>
              </a:rPr>
              <a:t>criteria.length</a:t>
            </a:r>
            <a:r>
              <a:rPr lang="en-US" sz="1200" i="1" kern="1200" dirty="0" smtClean="0">
                <a:solidFill>
                  <a:schemeClr val="tx1"/>
                </a:solidFill>
                <a:effectLst/>
                <a:latin typeface="+mn-lt"/>
                <a:ea typeface="+mn-ea"/>
                <a:cs typeface="+mn-cs"/>
              </a:rPr>
              <a:t> &gt; 0</a:t>
            </a:r>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Pada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contoh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kasus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CustNm</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atas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jika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kriteria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pertama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menghasilkan</a:t>
            </a:r>
            <a:r>
              <a:rPr lang="en-US" sz="1200" kern="1200" dirty="0" smtClean="0">
                <a:solidFill>
                  <a:schemeClr val="tx1"/>
                </a:solidFill>
                <a:effectLst/>
                <a:latin typeface="+mn-lt"/>
                <a:ea typeface="+mn-ea"/>
                <a:cs typeface="+mn-cs"/>
              </a:rPr>
              <a:t> 3 </a:t>
            </a:r>
            <a:r>
              <a:rPr lang="en-US" sz="1200" i="1" kern="1200" dirty="0" smtClean="0">
                <a:solidFill>
                  <a:schemeClr val="tx1"/>
                </a:solidFill>
                <a:effectLst/>
                <a:latin typeface="+mn-lt"/>
                <a:ea typeface="+mn-ea"/>
                <a:cs typeface="+mn-cs"/>
              </a:rPr>
              <a:t>records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dengan</a:t>
            </a:r>
            <a:r>
              <a:rPr lang="en-US" sz="1200" kern="1200" dirty="0" smtClean="0">
                <a:solidFill>
                  <a:schemeClr val="tx1"/>
                </a:solidFill>
                <a:effectLst/>
                <a:latin typeface="+mn-lt"/>
                <a:ea typeface="+mn-ea"/>
                <a:cs typeface="+mn-cs"/>
              </a:rPr>
              <a:t> last-update yang </a:t>
            </a:r>
            <a:r>
              <a:rPr lang="en-US" sz="1200" kern="1200" dirty="0" err="1" smtClean="0">
                <a:solidFill>
                  <a:schemeClr val="tx1"/>
                </a:solidFill>
                <a:effectLst/>
                <a:latin typeface="+mn-lt"/>
                <a:ea typeface="+mn-ea"/>
                <a:cs typeface="+mn-cs"/>
              </a:rPr>
              <a:t>sama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dipilih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dari</a:t>
            </a:r>
            <a:r>
              <a:rPr lang="en-US" sz="1200" kern="1200" dirty="0" smtClean="0">
                <a:solidFill>
                  <a:schemeClr val="tx1"/>
                </a:solidFill>
                <a:effectLst/>
                <a:latin typeface="+mn-lt"/>
                <a:ea typeface="+mn-ea"/>
                <a:cs typeface="+mn-cs"/>
              </a:rPr>
              <a:t> 3 </a:t>
            </a:r>
            <a:r>
              <a:rPr lang="en-US" sz="1200" i="1" kern="1200" dirty="0" smtClean="0">
                <a:solidFill>
                  <a:schemeClr val="tx1"/>
                </a:solidFill>
                <a:effectLst/>
                <a:latin typeface="+mn-lt"/>
                <a:ea typeface="+mn-ea"/>
                <a:cs typeface="+mn-cs"/>
              </a:rPr>
              <a:t>records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itu</a:t>
            </a:r>
            <a:r>
              <a:rPr lang="en-US" sz="1200" kern="1200" dirty="0" smtClean="0">
                <a:solidFill>
                  <a:schemeClr val="tx1"/>
                </a:solidFill>
                <a:effectLst/>
                <a:latin typeface="+mn-lt"/>
                <a:ea typeface="+mn-ea"/>
                <a:cs typeface="+mn-cs"/>
              </a:rPr>
              <a:t> yang </a:t>
            </a:r>
            <a:r>
              <a:rPr lang="en-US" sz="1200" kern="1200" dirty="0" err="1" smtClean="0">
                <a:solidFill>
                  <a:schemeClr val="tx1"/>
                </a:solidFill>
                <a:effectLst/>
                <a:latin typeface="+mn-lt"/>
                <a:ea typeface="+mn-ea"/>
                <a:cs typeface="+mn-cs"/>
              </a:rPr>
              <a:t>memiliki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frekuensi</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occurrences</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nya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lebih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banyak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Jika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ada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dengan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nama</a:t>
            </a:r>
            <a:r>
              <a:rPr lang="en-US" sz="1200" kern="1200" dirty="0" smtClean="0">
                <a:solidFill>
                  <a:schemeClr val="tx1"/>
                </a:solidFill>
                <a:effectLst/>
                <a:latin typeface="+mn-lt"/>
                <a:ea typeface="+mn-ea"/>
                <a:cs typeface="+mn-cs"/>
              </a:rPr>
              <a:t> yang </a:t>
            </a:r>
            <a:r>
              <a:rPr lang="en-US" sz="1200" kern="1200" dirty="0" err="1" smtClean="0">
                <a:solidFill>
                  <a:schemeClr val="tx1"/>
                </a:solidFill>
                <a:effectLst/>
                <a:latin typeface="+mn-lt"/>
                <a:ea typeface="+mn-ea"/>
                <a:cs typeface="+mn-cs"/>
              </a:rPr>
              <a:t>sama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CustNm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dengan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dua</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occurrences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inilah</a:t>
            </a:r>
            <a:r>
              <a:rPr lang="en-US" sz="1200" kern="1200" dirty="0" smtClean="0">
                <a:solidFill>
                  <a:schemeClr val="tx1"/>
                </a:solidFill>
                <a:effectLst/>
                <a:latin typeface="+mn-lt"/>
                <a:ea typeface="+mn-ea"/>
                <a:cs typeface="+mn-cs"/>
              </a:rPr>
              <a:t> yang </a:t>
            </a:r>
            <a:r>
              <a:rPr lang="en-US" sz="1200" kern="1200" dirty="0" err="1" smtClean="0">
                <a:solidFill>
                  <a:schemeClr val="tx1"/>
                </a:solidFill>
                <a:effectLst/>
                <a:latin typeface="+mn-lt"/>
                <a:ea typeface="+mn-ea"/>
                <a:cs typeface="+mn-cs"/>
              </a:rPr>
              <a:t>akan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menjadi</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golden data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Jika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semua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namanya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sedikit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berbeda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harus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dilanjutkan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dengan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kriteria</a:t>
            </a:r>
            <a:r>
              <a:rPr lang="en-US" sz="1200" kern="1200" dirty="0" smtClean="0">
                <a:solidFill>
                  <a:schemeClr val="tx1"/>
                </a:solidFill>
                <a:effectLst/>
                <a:latin typeface="+mn-lt"/>
                <a:ea typeface="+mn-ea"/>
                <a:cs typeface="+mn-cs"/>
              </a:rPr>
              <a:t> ke-3, </a:t>
            </a:r>
            <a:r>
              <a:rPr lang="en-US" sz="1200" kern="1200" dirty="0" err="1" smtClean="0">
                <a:solidFill>
                  <a:schemeClr val="tx1"/>
                </a:solidFill>
                <a:effectLst/>
                <a:latin typeface="+mn-lt"/>
                <a:ea typeface="+mn-ea"/>
                <a:cs typeface="+mn-cs"/>
              </a:rPr>
              <a:t>yakni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dari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ketiga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itu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harus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dipilih</a:t>
            </a:r>
            <a:r>
              <a:rPr lang="en-US" sz="1200" kern="1200" dirty="0" smtClean="0">
                <a:solidFill>
                  <a:schemeClr val="tx1"/>
                </a:solidFill>
                <a:effectLst/>
                <a:latin typeface="+mn-lt"/>
                <a:ea typeface="+mn-ea"/>
                <a:cs typeface="+mn-cs"/>
              </a:rPr>
              <a:t> yang paling </a:t>
            </a:r>
            <a:r>
              <a:rPr lang="en-US" sz="1200" kern="1200" dirty="0" err="1" smtClean="0">
                <a:solidFill>
                  <a:schemeClr val="tx1"/>
                </a:solidFill>
                <a:effectLst/>
                <a:latin typeface="+mn-lt"/>
                <a:ea typeface="+mn-ea"/>
                <a:cs typeface="+mn-cs"/>
              </a:rPr>
              <a:t>panjang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stringnya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Jika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tidak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ditemukan</a:t>
            </a:r>
            <a:r>
              <a:rPr lang="en-US" sz="1200" kern="1200" dirty="0" smtClean="0">
                <a:solidFill>
                  <a:schemeClr val="tx1"/>
                </a:solidFill>
                <a:effectLst/>
                <a:latin typeface="+mn-lt"/>
                <a:ea typeface="+mn-ea"/>
                <a:cs typeface="+mn-cs"/>
              </a:rPr>
              <a:t> juga yang paling </a:t>
            </a:r>
            <a:r>
              <a:rPr lang="en-US" sz="1200" kern="1200" dirty="0" err="1" smtClean="0">
                <a:solidFill>
                  <a:schemeClr val="tx1"/>
                </a:solidFill>
                <a:effectLst/>
                <a:latin typeface="+mn-lt"/>
                <a:ea typeface="+mn-ea"/>
                <a:cs typeface="+mn-cs"/>
              </a:rPr>
              <a:t>panjang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gunakan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kriteria</a:t>
            </a:r>
            <a:r>
              <a:rPr lang="en-US" sz="1200" kern="1200" dirty="0" smtClean="0">
                <a:solidFill>
                  <a:schemeClr val="tx1"/>
                </a:solidFill>
                <a:effectLst/>
                <a:latin typeface="+mn-lt"/>
                <a:ea typeface="+mn-ea"/>
                <a:cs typeface="+mn-cs"/>
              </a:rPr>
              <a:t> ke-4, </a:t>
            </a:r>
            <a:r>
              <a:rPr lang="en-US" sz="1200" kern="1200" dirty="0" err="1" smtClean="0">
                <a:solidFill>
                  <a:schemeClr val="tx1"/>
                </a:solidFill>
                <a:effectLst/>
                <a:latin typeface="+mn-lt"/>
                <a:ea typeface="+mn-ea"/>
                <a:cs typeface="+mn-cs"/>
              </a:rPr>
              <a:t>yakni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apakah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ada</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record</a:t>
            </a:r>
            <a:r>
              <a:rPr lang="en-US" sz="1200" kern="1200" dirty="0" smtClean="0">
                <a:solidFill>
                  <a:schemeClr val="tx1"/>
                </a:solidFill>
                <a:effectLst/>
                <a:latin typeface="+mn-lt"/>
                <a:ea typeface="+mn-ea"/>
                <a:cs typeface="+mn-cs"/>
              </a:rPr>
              <a:t> yang </a:t>
            </a:r>
            <a:r>
              <a:rPr lang="en-US" sz="1200" kern="1200" dirty="0" err="1" smtClean="0">
                <a:solidFill>
                  <a:schemeClr val="tx1"/>
                </a:solidFill>
                <a:effectLst/>
                <a:latin typeface="+mn-lt"/>
                <a:ea typeface="+mn-ea"/>
                <a:cs typeface="+mn-cs"/>
              </a:rPr>
              <a:t>berasal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dari</a:t>
            </a:r>
            <a:r>
              <a:rPr lang="en-US" sz="1200" kern="1200" dirty="0" smtClean="0">
                <a:solidFill>
                  <a:schemeClr val="tx1"/>
                </a:solidFill>
                <a:effectLst/>
                <a:latin typeface="+mn-lt"/>
                <a:ea typeface="+mn-ea"/>
                <a:cs typeface="+mn-cs"/>
              </a:rPr>
              <a:t> NCBS, </a:t>
            </a:r>
            <a:r>
              <a:rPr lang="en-US" sz="1200" kern="1200" dirty="0" err="1" smtClean="0">
                <a:solidFill>
                  <a:schemeClr val="tx1"/>
                </a:solidFill>
                <a:effectLst/>
                <a:latin typeface="+mn-lt"/>
                <a:ea typeface="+mn-ea"/>
                <a:cs typeface="+mn-cs"/>
              </a:rPr>
              <a:t>jika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ada</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golden data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didapat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jika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tidak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hanya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karena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satu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kolom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saja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CustNm</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golden data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tidak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bisa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dibentuk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Pembentuk</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golden data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melalui</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merge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atau</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unmerge</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data-steward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pada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tahap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evaluasi</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end-user </a:t>
            </a:r>
            <a:r>
              <a:rPr lang="en-US" sz="1200" kern="1200" dirty="0" smtClean="0">
                <a:solidFill>
                  <a:schemeClr val="tx1"/>
                </a:solidFill>
                <a:effectLst/>
                <a:latin typeface="+mn-lt"/>
                <a:ea typeface="+mn-ea"/>
                <a:cs typeface="+mn-cs"/>
              </a:rPr>
              <a:t>ECIF.</a:t>
            </a:r>
            <a:endParaRPr lang="en-US" sz="1200" kern="1200" dirty="0">
              <a:solidFill>
                <a:schemeClr val="tx1"/>
              </a:solidFill>
              <a:effectLst/>
              <a:latin typeface="+mn-lt"/>
              <a:ea typeface="+mn-ea"/>
              <a:cs typeface="+mn-cs"/>
            </a:endParaRPr>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29</a:t>
            </a:fld>
            <a:endParaRPr lang="en-US">
              <a:solidFill>
                <a:srgbClr val="000000"/>
              </a:solidFill>
            </a:endParaRPr>
          </a:p>
        </p:txBody>
      </p:sp>
    </p:spTree>
    <p:extLst>
      <p:ext uri="{BB962C8B-B14F-4D97-AF65-F5344CB8AC3E}">
        <p14:creationId xmlns:p14="http://schemas.microsoft.com/office/powerpoint/2010/main" val="1494879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id-ID" sz="1200" i="1" kern="1200" dirty="0" err="1" smtClean="0">
                <a:solidFill>
                  <a:schemeClr val="tx1"/>
                </a:solidFill>
                <a:effectLst/>
                <a:latin typeface="+mn-lt"/>
                <a:ea typeface="+mn-ea"/>
                <a:cs typeface="+mn-cs"/>
              </a:rPr>
              <a:t>Customer</a:t>
            </a:r>
            <a:r>
              <a:rPr lang="id-ID" sz="1200" i="1"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relationship</a:t>
            </a:r>
            <a:r>
              <a:rPr lang="id-ID" sz="1200" i="1"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management</a:t>
            </a:r>
            <a:r>
              <a:rPr lang="id-ID" sz="1200" kern="1200" dirty="0" smtClean="0">
                <a:solidFill>
                  <a:schemeClr val="tx1"/>
                </a:solidFill>
                <a:effectLst/>
                <a:latin typeface="+mn-lt"/>
                <a:ea typeface="+mn-ea"/>
                <a:cs typeface="+mn-cs"/>
              </a:rPr>
              <a:t> (CRM) tengah dikembangkan oleh Bank Danamon Indonesia (BDI). CRM dikembangkan agar BDI dapat menjaga hubungan dengan nasabah dengan memahami latar belakang nasabah dan perilakunya, meningkatkan layanan kepada nasabah, dan mengembangkan inovasi produk  melalui implementasi layanan interaktif dan peningkatan teknologi pada basis data nasabah (7). CRM membutuhkan data nasabah yang valid dan esensial untuk memberikan hasil analisis yang akurat dan efektif sehingga memberikan layanan yang optimal untuk nasabah.</a:t>
            </a:r>
            <a:endParaRPr lang="en-US" dirty="0"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3</a:t>
            </a:fld>
            <a:endParaRPr lang="en-US">
              <a:solidFill>
                <a:srgbClr val="000000"/>
              </a:solidFill>
            </a:endParaRPr>
          </a:p>
        </p:txBody>
      </p:sp>
    </p:spTree>
    <p:extLst>
      <p:ext uri="{BB962C8B-B14F-4D97-AF65-F5344CB8AC3E}">
        <p14:creationId xmlns:p14="http://schemas.microsoft.com/office/powerpoint/2010/main" val="3042817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id-ID" sz="1200" kern="1200" dirty="0" smtClean="0">
                <a:solidFill>
                  <a:schemeClr val="tx1"/>
                </a:solidFill>
                <a:effectLst/>
                <a:latin typeface="+mn-lt"/>
                <a:ea typeface="+mn-ea"/>
                <a:cs typeface="+mn-cs"/>
              </a:rPr>
              <a:t>Tahapan terakhir adalah </a:t>
            </a:r>
            <a:r>
              <a:rPr lang="id-ID" sz="1200" i="1" kern="1200" dirty="0" err="1" smtClean="0">
                <a:solidFill>
                  <a:schemeClr val="tx1"/>
                </a:solidFill>
                <a:effectLst/>
                <a:latin typeface="+mn-lt"/>
                <a:ea typeface="+mn-ea"/>
                <a:cs typeface="+mn-cs"/>
              </a:rPr>
              <a:t>evaluation</a:t>
            </a:r>
            <a:r>
              <a:rPr lang="id-ID" sz="1200" i="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atau tahapan verifikasi dan koreksi </a:t>
            </a:r>
            <a:r>
              <a:rPr lang="id-ID" sz="1200" i="1" kern="1200" dirty="0" err="1" smtClean="0">
                <a:solidFill>
                  <a:schemeClr val="tx1"/>
                </a:solidFill>
                <a:effectLst/>
                <a:latin typeface="+mn-lt"/>
                <a:ea typeface="+mn-ea"/>
                <a:cs typeface="+mn-cs"/>
              </a:rPr>
              <a:t>single</a:t>
            </a:r>
            <a:r>
              <a:rPr lang="id-ID" sz="1200" kern="1200" dirty="0" smtClean="0">
                <a:solidFill>
                  <a:schemeClr val="tx1"/>
                </a:solidFill>
                <a:effectLst/>
                <a:latin typeface="+mn-lt"/>
                <a:ea typeface="+mn-ea"/>
                <a:cs typeface="+mn-cs"/>
              </a:rPr>
              <a:t> CIF. Evaluasi dilakukan pada aplikasi </a:t>
            </a:r>
            <a:r>
              <a:rPr lang="id-ID" sz="1200" kern="1200" dirty="0" err="1" smtClean="0">
                <a:solidFill>
                  <a:schemeClr val="tx1"/>
                </a:solidFill>
                <a:effectLst/>
                <a:latin typeface="+mn-lt"/>
                <a:ea typeface="+mn-ea"/>
                <a:cs typeface="+mn-cs"/>
              </a:rPr>
              <a:t>website</a:t>
            </a:r>
            <a:r>
              <a:rPr lang="id-ID" sz="1200" kern="1200" dirty="0" smtClean="0">
                <a:solidFill>
                  <a:schemeClr val="tx1"/>
                </a:solidFill>
                <a:effectLst/>
                <a:latin typeface="+mn-lt"/>
                <a:ea typeface="+mn-ea"/>
                <a:cs typeface="+mn-cs"/>
              </a:rPr>
              <a:t> E-CIF. Evaluasi akan dilakukan oleh pihak BDI sebagai pakar untuk menghasilkan data </a:t>
            </a:r>
            <a:r>
              <a:rPr lang="id-ID" sz="1200" i="1" kern="1200" dirty="0" err="1" smtClean="0">
                <a:solidFill>
                  <a:schemeClr val="tx1"/>
                </a:solidFill>
                <a:effectLst/>
                <a:latin typeface="+mn-lt"/>
                <a:ea typeface="+mn-ea"/>
                <a:cs typeface="+mn-cs"/>
              </a:rPr>
              <a:t>single</a:t>
            </a:r>
            <a:r>
              <a:rPr lang="id-ID" sz="1200" kern="1200" dirty="0" smtClean="0">
                <a:solidFill>
                  <a:schemeClr val="tx1"/>
                </a:solidFill>
                <a:effectLst/>
                <a:latin typeface="+mn-lt"/>
                <a:ea typeface="+mn-ea"/>
                <a:cs typeface="+mn-cs"/>
              </a:rPr>
              <a:t> CIF terbaik. Skenario ini secara umum melakukan </a:t>
            </a:r>
            <a:r>
              <a:rPr lang="id-ID" sz="1200" i="1" kern="1200" dirty="0" err="1" smtClean="0">
                <a:solidFill>
                  <a:schemeClr val="tx1"/>
                </a:solidFill>
                <a:effectLst/>
                <a:latin typeface="+mn-lt"/>
                <a:ea typeface="+mn-ea"/>
                <a:cs typeface="+mn-cs"/>
              </a:rPr>
              <a:t>merge</a:t>
            </a:r>
            <a:r>
              <a:rPr lang="id-ID" sz="1200"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unmerge</a:t>
            </a:r>
            <a:r>
              <a:rPr lang="id-ID" sz="1200" i="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dan </a:t>
            </a:r>
            <a:r>
              <a:rPr lang="id-ID" sz="1200" i="1" kern="1200" dirty="0" err="1" smtClean="0">
                <a:solidFill>
                  <a:schemeClr val="tx1"/>
                </a:solidFill>
                <a:effectLst/>
                <a:latin typeface="+mn-lt"/>
                <a:ea typeface="+mn-ea"/>
                <a:cs typeface="+mn-cs"/>
              </a:rPr>
              <a:t>update</a:t>
            </a:r>
            <a:r>
              <a:rPr lang="id-ID" sz="1200" kern="1200" dirty="0" smtClean="0">
                <a:solidFill>
                  <a:schemeClr val="tx1"/>
                </a:solidFill>
                <a:effectLst/>
                <a:latin typeface="+mn-lt"/>
                <a:ea typeface="+mn-ea"/>
                <a:cs typeface="+mn-cs"/>
              </a:rPr>
              <a:t> pada </a:t>
            </a:r>
            <a:r>
              <a:rPr lang="id-ID" sz="1200" i="1" kern="1200" dirty="0" err="1" smtClean="0">
                <a:solidFill>
                  <a:schemeClr val="tx1"/>
                </a:solidFill>
                <a:effectLst/>
                <a:latin typeface="+mn-lt"/>
                <a:ea typeface="+mn-ea"/>
                <a:cs typeface="+mn-cs"/>
              </a:rPr>
              <a:t>golden</a:t>
            </a:r>
            <a:r>
              <a:rPr lang="id-ID" sz="1200" i="1" kern="1200" dirty="0" smtClean="0">
                <a:solidFill>
                  <a:schemeClr val="tx1"/>
                </a:solidFill>
                <a:effectLst/>
                <a:latin typeface="+mn-lt"/>
                <a:ea typeface="+mn-ea"/>
                <a:cs typeface="+mn-cs"/>
              </a:rPr>
              <a:t> data</a:t>
            </a:r>
            <a:r>
              <a:rPr lang="id-ID" sz="1200" kern="1200" dirty="0" smtClean="0">
                <a:solidFill>
                  <a:schemeClr val="tx1"/>
                </a:solidFill>
                <a:effectLst/>
                <a:latin typeface="+mn-lt"/>
                <a:ea typeface="+mn-ea"/>
                <a:cs typeface="+mn-cs"/>
              </a:rPr>
              <a:t> dan </a:t>
            </a:r>
            <a:r>
              <a:rPr lang="id-ID" sz="1200" i="1" kern="1200" dirty="0" smtClean="0">
                <a:solidFill>
                  <a:schemeClr val="tx1"/>
                </a:solidFill>
                <a:effectLst/>
                <a:latin typeface="+mn-lt"/>
                <a:ea typeface="+mn-ea"/>
                <a:cs typeface="+mn-cs"/>
              </a:rPr>
              <a:t>potensial data</a:t>
            </a:r>
            <a:r>
              <a:rPr lang="id-ID" sz="1200" kern="1200" dirty="0" smtClean="0">
                <a:solidFill>
                  <a:schemeClr val="tx1"/>
                </a:solidFill>
                <a:effectLst/>
                <a:latin typeface="+mn-lt"/>
                <a:ea typeface="+mn-ea"/>
                <a:cs typeface="+mn-cs"/>
              </a:rPr>
              <a:t> untuk menentukan </a:t>
            </a:r>
            <a:r>
              <a:rPr lang="id-ID" sz="1200" i="1" kern="1200" dirty="0" err="1" smtClean="0">
                <a:solidFill>
                  <a:schemeClr val="tx1"/>
                </a:solidFill>
                <a:effectLst/>
                <a:latin typeface="+mn-lt"/>
                <a:ea typeface="+mn-ea"/>
                <a:cs typeface="+mn-cs"/>
              </a:rPr>
              <a:t>parent</a:t>
            </a:r>
            <a:r>
              <a:rPr lang="id-ID" sz="1200" kern="1200" dirty="0" smtClean="0">
                <a:solidFill>
                  <a:schemeClr val="tx1"/>
                </a:solidFill>
                <a:effectLst/>
                <a:latin typeface="+mn-lt"/>
                <a:ea typeface="+mn-ea"/>
                <a:cs typeface="+mn-cs"/>
              </a:rPr>
              <a:t> CIF dan </a:t>
            </a:r>
            <a:r>
              <a:rPr lang="id-ID" sz="1200" i="1" kern="1200" dirty="0" err="1" smtClean="0">
                <a:solidFill>
                  <a:schemeClr val="tx1"/>
                </a:solidFill>
                <a:effectLst/>
                <a:latin typeface="+mn-lt"/>
                <a:ea typeface="+mn-ea"/>
                <a:cs typeface="+mn-cs"/>
              </a:rPr>
              <a:t>child</a:t>
            </a:r>
            <a:r>
              <a:rPr lang="id-ID" sz="1200" kern="1200" dirty="0" smtClean="0">
                <a:solidFill>
                  <a:schemeClr val="tx1"/>
                </a:solidFill>
                <a:effectLst/>
                <a:latin typeface="+mn-lt"/>
                <a:ea typeface="+mn-ea"/>
                <a:cs typeface="+mn-cs"/>
              </a:rPr>
              <a:t> CIF.  </a:t>
            </a:r>
            <a:r>
              <a:rPr lang="id-ID" sz="1200" i="1" kern="1200" dirty="0" err="1" smtClean="0">
                <a:solidFill>
                  <a:schemeClr val="tx1"/>
                </a:solidFill>
                <a:effectLst/>
                <a:latin typeface="+mn-lt"/>
                <a:ea typeface="+mn-ea"/>
                <a:cs typeface="+mn-cs"/>
              </a:rPr>
              <a:t>Parent</a:t>
            </a:r>
            <a:r>
              <a:rPr lang="id-ID" sz="1200" kern="1200" dirty="0" smtClean="0">
                <a:solidFill>
                  <a:schemeClr val="tx1"/>
                </a:solidFill>
                <a:effectLst/>
                <a:latin typeface="+mn-lt"/>
                <a:ea typeface="+mn-ea"/>
                <a:cs typeface="+mn-cs"/>
              </a:rPr>
              <a:t> CIF merupakan </a:t>
            </a:r>
            <a:r>
              <a:rPr lang="id-ID" sz="1200" i="1" kern="1200" dirty="0" err="1" smtClean="0">
                <a:solidFill>
                  <a:schemeClr val="tx1"/>
                </a:solidFill>
                <a:effectLst/>
                <a:latin typeface="+mn-lt"/>
                <a:ea typeface="+mn-ea"/>
                <a:cs typeface="+mn-cs"/>
              </a:rPr>
              <a:t>golden</a:t>
            </a:r>
            <a:r>
              <a:rPr lang="id-ID" sz="1200" kern="1200" dirty="0" smtClean="0">
                <a:solidFill>
                  <a:schemeClr val="tx1"/>
                </a:solidFill>
                <a:effectLst/>
                <a:latin typeface="+mn-lt"/>
                <a:ea typeface="+mn-ea"/>
                <a:cs typeface="+mn-cs"/>
              </a:rPr>
              <a:t> </a:t>
            </a:r>
            <a:r>
              <a:rPr lang="id-ID" sz="1200" i="1" kern="1200" dirty="0" smtClean="0">
                <a:solidFill>
                  <a:schemeClr val="tx1"/>
                </a:solidFill>
                <a:effectLst/>
                <a:latin typeface="+mn-lt"/>
                <a:ea typeface="+mn-ea"/>
                <a:cs typeface="+mn-cs"/>
              </a:rPr>
              <a:t>data </a:t>
            </a:r>
            <a:r>
              <a:rPr lang="id-ID" sz="1200" kern="1200" dirty="0" smtClean="0">
                <a:solidFill>
                  <a:schemeClr val="tx1"/>
                </a:solidFill>
                <a:effectLst/>
                <a:latin typeface="+mn-lt"/>
                <a:ea typeface="+mn-ea"/>
                <a:cs typeface="+mn-cs"/>
              </a:rPr>
              <a:t>terbaik atau </a:t>
            </a:r>
            <a:r>
              <a:rPr lang="id-ID" sz="1200" i="1" kern="1200" dirty="0" err="1" smtClean="0">
                <a:solidFill>
                  <a:schemeClr val="tx1"/>
                </a:solidFill>
                <a:effectLst/>
                <a:latin typeface="+mn-lt"/>
                <a:ea typeface="+mn-ea"/>
                <a:cs typeface="+mn-cs"/>
              </a:rPr>
              <a:t>single</a:t>
            </a:r>
            <a:r>
              <a:rPr lang="id-ID" sz="1200" kern="1200" dirty="0" smtClean="0">
                <a:solidFill>
                  <a:schemeClr val="tx1"/>
                </a:solidFill>
                <a:effectLst/>
                <a:latin typeface="+mn-lt"/>
                <a:ea typeface="+mn-ea"/>
                <a:cs typeface="+mn-cs"/>
              </a:rPr>
              <a:t> CIF terbaik. Sedangkan,</a:t>
            </a:r>
            <a:r>
              <a:rPr lang="id-ID" sz="1200" i="1"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child</a:t>
            </a:r>
            <a:r>
              <a:rPr lang="id-ID" sz="1200" kern="1200" dirty="0" smtClean="0">
                <a:solidFill>
                  <a:schemeClr val="tx1"/>
                </a:solidFill>
                <a:effectLst/>
                <a:latin typeface="+mn-lt"/>
                <a:ea typeface="+mn-ea"/>
                <a:cs typeface="+mn-cs"/>
              </a:rPr>
              <a:t> merupakan histori data dari </a:t>
            </a:r>
            <a:r>
              <a:rPr lang="id-ID" sz="1200" i="1" kern="1200" dirty="0" err="1" smtClean="0">
                <a:solidFill>
                  <a:schemeClr val="tx1"/>
                </a:solidFill>
                <a:effectLst/>
                <a:latin typeface="+mn-lt"/>
                <a:ea typeface="+mn-ea"/>
                <a:cs typeface="+mn-cs"/>
              </a:rPr>
              <a:t>golden</a:t>
            </a:r>
            <a:r>
              <a:rPr lang="id-ID" sz="1200" i="1" kern="1200" dirty="0" smtClean="0">
                <a:solidFill>
                  <a:schemeClr val="tx1"/>
                </a:solidFill>
                <a:effectLst/>
                <a:latin typeface="+mn-lt"/>
                <a:ea typeface="+mn-ea"/>
                <a:cs typeface="+mn-cs"/>
              </a:rPr>
              <a:t> data</a:t>
            </a:r>
            <a:r>
              <a:rPr lang="id-ID" sz="1200" kern="1200" dirty="0" smtClean="0">
                <a:solidFill>
                  <a:schemeClr val="tx1"/>
                </a:solidFill>
                <a:effectLst/>
                <a:latin typeface="+mn-lt"/>
                <a:ea typeface="+mn-ea"/>
                <a:cs typeface="+mn-cs"/>
              </a:rPr>
              <a:t>. Histori data berisi CIF yang memiliki skor kemiripan yang tinggi dengan </a:t>
            </a:r>
            <a:r>
              <a:rPr lang="id-ID" sz="1200" i="1" kern="1200" dirty="0" err="1" smtClean="0">
                <a:solidFill>
                  <a:schemeClr val="tx1"/>
                </a:solidFill>
                <a:effectLst/>
                <a:latin typeface="+mn-lt"/>
                <a:ea typeface="+mn-ea"/>
                <a:cs typeface="+mn-cs"/>
              </a:rPr>
              <a:t>golden­</a:t>
            </a:r>
            <a:r>
              <a:rPr lang="id-ID" sz="1200" i="1" kern="1200" dirty="0" smtClean="0">
                <a:solidFill>
                  <a:schemeClr val="tx1"/>
                </a:solidFill>
                <a:effectLst/>
                <a:latin typeface="+mn-lt"/>
                <a:ea typeface="+mn-ea"/>
                <a:cs typeface="+mn-cs"/>
              </a:rPr>
              <a:t> data</a:t>
            </a:r>
            <a:r>
              <a:rPr lang="en-US" smtClean="0">
                <a:effectLst/>
              </a:rPr>
              <a:t> </a:t>
            </a:r>
            <a:endParaRPr lang="en-US" dirty="0"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30</a:t>
            </a:fld>
            <a:endParaRPr lang="en-US">
              <a:solidFill>
                <a:srgbClr val="000000"/>
              </a:solidFill>
            </a:endParaRPr>
          </a:p>
        </p:txBody>
      </p:sp>
    </p:spTree>
    <p:extLst>
      <p:ext uri="{BB962C8B-B14F-4D97-AF65-F5344CB8AC3E}">
        <p14:creationId xmlns:p14="http://schemas.microsoft.com/office/powerpoint/2010/main" val="9976078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31</a:t>
            </a:fld>
            <a:endParaRPr lang="en-US">
              <a:solidFill>
                <a:srgbClr val="000000"/>
              </a:solidFill>
            </a:endParaRPr>
          </a:p>
        </p:txBody>
      </p:sp>
    </p:spTree>
    <p:extLst>
      <p:ext uri="{BB962C8B-B14F-4D97-AF65-F5344CB8AC3E}">
        <p14:creationId xmlns:p14="http://schemas.microsoft.com/office/powerpoint/2010/main" val="1393555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d-ID" sz="1200" kern="1200" dirty="0" smtClean="0">
                <a:solidFill>
                  <a:schemeClr val="tx1"/>
                </a:solidFill>
                <a:effectLst/>
                <a:latin typeface="+mn-lt"/>
                <a:ea typeface="+mn-ea"/>
                <a:cs typeface="+mn-cs"/>
              </a:rPr>
              <a:t>Tahapan terakhir adalah </a:t>
            </a:r>
            <a:r>
              <a:rPr lang="id-ID" sz="1200" i="1" kern="1200" dirty="0" err="1" smtClean="0">
                <a:solidFill>
                  <a:schemeClr val="tx1"/>
                </a:solidFill>
                <a:effectLst/>
                <a:latin typeface="+mn-lt"/>
                <a:ea typeface="+mn-ea"/>
                <a:cs typeface="+mn-cs"/>
              </a:rPr>
              <a:t>evaluation</a:t>
            </a:r>
            <a:r>
              <a:rPr lang="id-ID" sz="1200" i="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atau tahapan verifikasi dan koreksi </a:t>
            </a:r>
            <a:r>
              <a:rPr lang="id-ID" sz="1200" i="1" kern="1200" dirty="0" err="1" smtClean="0">
                <a:solidFill>
                  <a:schemeClr val="tx1"/>
                </a:solidFill>
                <a:effectLst/>
                <a:latin typeface="+mn-lt"/>
                <a:ea typeface="+mn-ea"/>
                <a:cs typeface="+mn-cs"/>
              </a:rPr>
              <a:t>golden</a:t>
            </a:r>
            <a:r>
              <a:rPr lang="id-ID" sz="1200" i="1" kern="1200" dirty="0" smtClean="0">
                <a:solidFill>
                  <a:schemeClr val="tx1"/>
                </a:solidFill>
                <a:effectLst/>
                <a:latin typeface="+mn-lt"/>
                <a:ea typeface="+mn-ea"/>
                <a:cs typeface="+mn-cs"/>
              </a:rPr>
              <a:t> data</a:t>
            </a:r>
            <a:r>
              <a:rPr lang="id-ID" sz="1200" kern="1200" dirty="0" smtClean="0">
                <a:solidFill>
                  <a:schemeClr val="tx1"/>
                </a:solidFill>
                <a:effectLst/>
                <a:latin typeface="+mn-lt"/>
                <a:ea typeface="+mn-ea"/>
                <a:cs typeface="+mn-cs"/>
              </a:rPr>
              <a:t> atau </a:t>
            </a:r>
            <a:r>
              <a:rPr lang="id-ID" sz="1200" i="1" kern="1200" dirty="0" err="1" smtClean="0">
                <a:solidFill>
                  <a:schemeClr val="tx1"/>
                </a:solidFill>
                <a:effectLst/>
                <a:latin typeface="+mn-lt"/>
                <a:ea typeface="+mn-ea"/>
                <a:cs typeface="+mn-cs"/>
              </a:rPr>
              <a:t>single</a:t>
            </a:r>
            <a:r>
              <a:rPr lang="id-ID" sz="1200" kern="1200" dirty="0" smtClean="0">
                <a:solidFill>
                  <a:schemeClr val="tx1"/>
                </a:solidFill>
                <a:effectLst/>
                <a:latin typeface="+mn-lt"/>
                <a:ea typeface="+mn-ea"/>
                <a:cs typeface="+mn-cs"/>
              </a:rPr>
              <a:t> CIF. Evaluasi dilakukan pada aplikasi </a:t>
            </a:r>
            <a:r>
              <a:rPr lang="id-ID" sz="1200" kern="1200" dirty="0" err="1" smtClean="0">
                <a:solidFill>
                  <a:schemeClr val="tx1"/>
                </a:solidFill>
                <a:effectLst/>
                <a:latin typeface="+mn-lt"/>
                <a:ea typeface="+mn-ea"/>
                <a:cs typeface="+mn-cs"/>
              </a:rPr>
              <a:t>website</a:t>
            </a:r>
            <a:r>
              <a:rPr lang="id-ID" sz="1200" kern="1200" dirty="0" smtClean="0">
                <a:solidFill>
                  <a:schemeClr val="tx1"/>
                </a:solidFill>
                <a:effectLst/>
                <a:latin typeface="+mn-lt"/>
                <a:ea typeface="+mn-ea"/>
                <a:cs typeface="+mn-cs"/>
              </a:rPr>
              <a:t> E-CIF. Evaluasi akan dilakukan oleh pihak BDI sebagai pakar untuk menghasilkan data </a:t>
            </a:r>
            <a:r>
              <a:rPr lang="id-ID" sz="1200" i="1" kern="1200" dirty="0" err="1" smtClean="0">
                <a:solidFill>
                  <a:schemeClr val="tx1"/>
                </a:solidFill>
                <a:effectLst/>
                <a:latin typeface="+mn-lt"/>
                <a:ea typeface="+mn-ea"/>
                <a:cs typeface="+mn-cs"/>
              </a:rPr>
              <a:t>single</a:t>
            </a:r>
            <a:r>
              <a:rPr lang="id-ID" sz="1200" kern="1200" dirty="0" smtClean="0">
                <a:solidFill>
                  <a:schemeClr val="tx1"/>
                </a:solidFill>
                <a:effectLst/>
                <a:latin typeface="+mn-lt"/>
                <a:ea typeface="+mn-ea"/>
                <a:cs typeface="+mn-cs"/>
              </a:rPr>
              <a:t> CIF terbaik. Skenario ini secara umum melakukan </a:t>
            </a:r>
            <a:r>
              <a:rPr lang="id-ID" sz="1200" i="1" kern="1200" dirty="0" err="1" smtClean="0">
                <a:solidFill>
                  <a:schemeClr val="tx1"/>
                </a:solidFill>
                <a:effectLst/>
                <a:latin typeface="+mn-lt"/>
                <a:ea typeface="+mn-ea"/>
                <a:cs typeface="+mn-cs"/>
              </a:rPr>
              <a:t>merge</a:t>
            </a:r>
            <a:r>
              <a:rPr lang="id-ID" sz="1200"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unmerge</a:t>
            </a:r>
            <a:r>
              <a:rPr lang="id-ID" sz="1200" i="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dan </a:t>
            </a:r>
            <a:r>
              <a:rPr lang="id-ID" sz="1200" i="1" kern="1200" dirty="0" err="1" smtClean="0">
                <a:solidFill>
                  <a:schemeClr val="tx1"/>
                </a:solidFill>
                <a:effectLst/>
                <a:latin typeface="+mn-lt"/>
                <a:ea typeface="+mn-ea"/>
                <a:cs typeface="+mn-cs"/>
              </a:rPr>
              <a:t>update</a:t>
            </a:r>
            <a:r>
              <a:rPr lang="id-ID" sz="1200" kern="1200" dirty="0" smtClean="0">
                <a:solidFill>
                  <a:schemeClr val="tx1"/>
                </a:solidFill>
                <a:effectLst/>
                <a:latin typeface="+mn-lt"/>
                <a:ea typeface="+mn-ea"/>
                <a:cs typeface="+mn-cs"/>
              </a:rPr>
              <a:t> pada </a:t>
            </a:r>
            <a:r>
              <a:rPr lang="id-ID" sz="1200" i="1" kern="1200" dirty="0" err="1" smtClean="0">
                <a:solidFill>
                  <a:schemeClr val="tx1"/>
                </a:solidFill>
                <a:effectLst/>
                <a:latin typeface="+mn-lt"/>
                <a:ea typeface="+mn-ea"/>
                <a:cs typeface="+mn-cs"/>
              </a:rPr>
              <a:t>golden</a:t>
            </a:r>
            <a:r>
              <a:rPr lang="id-ID" sz="1200" i="1" kern="1200" dirty="0" smtClean="0">
                <a:solidFill>
                  <a:schemeClr val="tx1"/>
                </a:solidFill>
                <a:effectLst/>
                <a:latin typeface="+mn-lt"/>
                <a:ea typeface="+mn-ea"/>
                <a:cs typeface="+mn-cs"/>
              </a:rPr>
              <a:t> data</a:t>
            </a:r>
            <a:r>
              <a:rPr lang="id-ID" sz="1200" kern="1200" dirty="0" smtClean="0">
                <a:solidFill>
                  <a:schemeClr val="tx1"/>
                </a:solidFill>
                <a:effectLst/>
                <a:latin typeface="+mn-lt"/>
                <a:ea typeface="+mn-ea"/>
                <a:cs typeface="+mn-cs"/>
              </a:rPr>
              <a:t> dan </a:t>
            </a:r>
            <a:r>
              <a:rPr lang="id-ID" sz="1200" i="1" kern="1200" dirty="0" smtClean="0">
                <a:solidFill>
                  <a:schemeClr val="tx1"/>
                </a:solidFill>
                <a:effectLst/>
                <a:latin typeface="+mn-lt"/>
                <a:ea typeface="+mn-ea"/>
                <a:cs typeface="+mn-cs"/>
              </a:rPr>
              <a:t>potensial data</a:t>
            </a:r>
            <a:r>
              <a:rPr lang="id-ID" sz="1200" kern="1200" dirty="0" smtClean="0">
                <a:solidFill>
                  <a:schemeClr val="tx1"/>
                </a:solidFill>
                <a:effectLst/>
                <a:latin typeface="+mn-lt"/>
                <a:ea typeface="+mn-ea"/>
                <a:cs typeface="+mn-cs"/>
              </a:rPr>
              <a:t> untuk menentukan </a:t>
            </a:r>
            <a:r>
              <a:rPr lang="id-ID" sz="1200" i="1" kern="1200" dirty="0" err="1" smtClean="0">
                <a:solidFill>
                  <a:schemeClr val="tx1"/>
                </a:solidFill>
                <a:effectLst/>
                <a:latin typeface="+mn-lt"/>
                <a:ea typeface="+mn-ea"/>
                <a:cs typeface="+mn-cs"/>
              </a:rPr>
              <a:t>parent</a:t>
            </a:r>
            <a:r>
              <a:rPr lang="id-ID" sz="1200" kern="1200" dirty="0" smtClean="0">
                <a:solidFill>
                  <a:schemeClr val="tx1"/>
                </a:solidFill>
                <a:effectLst/>
                <a:latin typeface="+mn-lt"/>
                <a:ea typeface="+mn-ea"/>
                <a:cs typeface="+mn-cs"/>
              </a:rPr>
              <a:t> CIF dan </a:t>
            </a:r>
            <a:r>
              <a:rPr lang="id-ID" sz="1200" i="1" kern="1200" dirty="0" err="1" smtClean="0">
                <a:solidFill>
                  <a:schemeClr val="tx1"/>
                </a:solidFill>
                <a:effectLst/>
                <a:latin typeface="+mn-lt"/>
                <a:ea typeface="+mn-ea"/>
                <a:cs typeface="+mn-cs"/>
              </a:rPr>
              <a:t>child</a:t>
            </a:r>
            <a:r>
              <a:rPr lang="id-ID" sz="1200" kern="1200" dirty="0" smtClean="0">
                <a:solidFill>
                  <a:schemeClr val="tx1"/>
                </a:solidFill>
                <a:effectLst/>
                <a:latin typeface="+mn-lt"/>
                <a:ea typeface="+mn-ea"/>
                <a:cs typeface="+mn-cs"/>
              </a:rPr>
              <a:t> atau histori CIF. </a:t>
            </a:r>
            <a:endParaRPr lang="en-US" sz="1200" kern="1200" dirty="0" smtClean="0">
              <a:solidFill>
                <a:schemeClr val="tx1"/>
              </a:solidFill>
              <a:effectLst/>
              <a:latin typeface="+mn-lt"/>
              <a:ea typeface="+mn-ea"/>
              <a:cs typeface="+mn-cs"/>
            </a:endParaRPr>
          </a:p>
          <a:p>
            <a:r>
              <a:rPr lang="id-ID" sz="1200" i="1" kern="1200" dirty="0" err="1" smtClean="0">
                <a:solidFill>
                  <a:schemeClr val="tx1"/>
                </a:solidFill>
                <a:effectLst/>
                <a:latin typeface="+mn-lt"/>
                <a:ea typeface="+mn-ea"/>
                <a:cs typeface="+mn-cs"/>
              </a:rPr>
              <a:t>Parent</a:t>
            </a:r>
            <a:r>
              <a:rPr lang="id-ID" sz="1200" kern="1200" dirty="0" smtClean="0">
                <a:solidFill>
                  <a:schemeClr val="tx1"/>
                </a:solidFill>
                <a:effectLst/>
                <a:latin typeface="+mn-lt"/>
                <a:ea typeface="+mn-ea"/>
                <a:cs typeface="+mn-cs"/>
              </a:rPr>
              <a:t> CIF merupakan </a:t>
            </a:r>
            <a:r>
              <a:rPr lang="id-ID" sz="1200" i="1" kern="1200" dirty="0" err="1" smtClean="0">
                <a:solidFill>
                  <a:schemeClr val="tx1"/>
                </a:solidFill>
                <a:effectLst/>
                <a:latin typeface="+mn-lt"/>
                <a:ea typeface="+mn-ea"/>
                <a:cs typeface="+mn-cs"/>
              </a:rPr>
              <a:t>golden</a:t>
            </a:r>
            <a:r>
              <a:rPr lang="id-ID" sz="1200" kern="1200" dirty="0" smtClean="0">
                <a:solidFill>
                  <a:schemeClr val="tx1"/>
                </a:solidFill>
                <a:effectLst/>
                <a:latin typeface="+mn-lt"/>
                <a:ea typeface="+mn-ea"/>
                <a:cs typeface="+mn-cs"/>
              </a:rPr>
              <a:t> </a:t>
            </a:r>
            <a:r>
              <a:rPr lang="id-ID" sz="1200" i="1" kern="1200" dirty="0" smtClean="0">
                <a:solidFill>
                  <a:schemeClr val="tx1"/>
                </a:solidFill>
                <a:effectLst/>
                <a:latin typeface="+mn-lt"/>
                <a:ea typeface="+mn-ea"/>
                <a:cs typeface="+mn-cs"/>
              </a:rPr>
              <a:t>data </a:t>
            </a:r>
            <a:r>
              <a:rPr lang="id-ID" sz="1200" kern="1200" dirty="0" smtClean="0">
                <a:solidFill>
                  <a:schemeClr val="tx1"/>
                </a:solidFill>
                <a:effectLst/>
                <a:latin typeface="+mn-lt"/>
                <a:ea typeface="+mn-ea"/>
                <a:cs typeface="+mn-cs"/>
              </a:rPr>
              <a:t>terbaik atau </a:t>
            </a:r>
            <a:r>
              <a:rPr lang="id-ID" sz="1200" i="1" kern="1200" dirty="0" err="1" smtClean="0">
                <a:solidFill>
                  <a:schemeClr val="tx1"/>
                </a:solidFill>
                <a:effectLst/>
                <a:latin typeface="+mn-lt"/>
                <a:ea typeface="+mn-ea"/>
                <a:cs typeface="+mn-cs"/>
              </a:rPr>
              <a:t>single</a:t>
            </a:r>
            <a:r>
              <a:rPr lang="id-ID" sz="1200" kern="1200" dirty="0" smtClean="0">
                <a:solidFill>
                  <a:schemeClr val="tx1"/>
                </a:solidFill>
                <a:effectLst/>
                <a:latin typeface="+mn-lt"/>
                <a:ea typeface="+mn-ea"/>
                <a:cs typeface="+mn-cs"/>
              </a:rPr>
              <a:t> CIF terbaik. Sedangkan,</a:t>
            </a:r>
            <a:r>
              <a:rPr lang="id-ID" sz="1200" i="1"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child</a:t>
            </a:r>
            <a:r>
              <a:rPr lang="id-ID" sz="1200" kern="1200" dirty="0" smtClean="0">
                <a:solidFill>
                  <a:schemeClr val="tx1"/>
                </a:solidFill>
                <a:effectLst/>
                <a:latin typeface="+mn-lt"/>
                <a:ea typeface="+mn-ea"/>
                <a:cs typeface="+mn-cs"/>
              </a:rPr>
              <a:t> merupakan histori data dari </a:t>
            </a:r>
            <a:r>
              <a:rPr lang="id-ID" sz="1200" i="1" kern="1200" dirty="0" err="1" smtClean="0">
                <a:solidFill>
                  <a:schemeClr val="tx1"/>
                </a:solidFill>
                <a:effectLst/>
                <a:latin typeface="+mn-lt"/>
                <a:ea typeface="+mn-ea"/>
                <a:cs typeface="+mn-cs"/>
              </a:rPr>
              <a:t>golden</a:t>
            </a:r>
            <a:r>
              <a:rPr lang="id-ID" sz="1200" i="1" kern="1200" dirty="0" smtClean="0">
                <a:solidFill>
                  <a:schemeClr val="tx1"/>
                </a:solidFill>
                <a:effectLst/>
                <a:latin typeface="+mn-lt"/>
                <a:ea typeface="+mn-ea"/>
                <a:cs typeface="+mn-cs"/>
              </a:rPr>
              <a:t> data</a:t>
            </a:r>
            <a:r>
              <a:rPr lang="id-ID" sz="1200" kern="1200" dirty="0" smtClean="0">
                <a:solidFill>
                  <a:schemeClr val="tx1"/>
                </a:solidFill>
                <a:effectLst/>
                <a:latin typeface="+mn-lt"/>
                <a:ea typeface="+mn-ea"/>
                <a:cs typeface="+mn-cs"/>
              </a:rPr>
              <a:t>. Histori data berisi CIF yang memiliki skor kemiripan yang tinggi dengan </a:t>
            </a:r>
            <a:r>
              <a:rPr lang="id-ID" sz="1200" i="1" kern="1200" dirty="0" err="1" smtClean="0">
                <a:solidFill>
                  <a:schemeClr val="tx1"/>
                </a:solidFill>
                <a:effectLst/>
                <a:latin typeface="+mn-lt"/>
                <a:ea typeface="+mn-ea"/>
                <a:cs typeface="+mn-cs"/>
              </a:rPr>
              <a:t>golden­</a:t>
            </a:r>
            <a:r>
              <a:rPr lang="id-ID" sz="1200" i="1" kern="1200" dirty="0" smtClean="0">
                <a:solidFill>
                  <a:schemeClr val="tx1"/>
                </a:solidFill>
                <a:effectLst/>
                <a:latin typeface="+mn-lt"/>
                <a:ea typeface="+mn-ea"/>
                <a:cs typeface="+mn-cs"/>
              </a:rPr>
              <a:t> data. </a:t>
            </a:r>
            <a:endParaRPr lang="en-US" sz="1200" kern="1200" dirty="0" smtClean="0">
              <a:solidFill>
                <a:schemeClr val="tx1"/>
              </a:solidFill>
              <a:effectLst/>
              <a:latin typeface="+mn-lt"/>
              <a:ea typeface="+mn-ea"/>
              <a:cs typeface="+mn-cs"/>
            </a:endParaRPr>
          </a:p>
          <a:p>
            <a:r>
              <a:rPr lang="id-ID"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id-ID" sz="1200" i="1" kern="1200" dirty="0" err="1" smtClean="0">
                <a:solidFill>
                  <a:schemeClr val="tx1"/>
                </a:solidFill>
                <a:effectLst/>
                <a:latin typeface="+mn-lt"/>
                <a:ea typeface="+mn-ea"/>
                <a:cs typeface="+mn-cs"/>
              </a:rPr>
              <a:t>Merge</a:t>
            </a:r>
            <a:r>
              <a:rPr lang="id-ID" sz="1200" i="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dilakukan jika ada data CIF yang masih dianggap mirip pada masing-masing </a:t>
            </a:r>
            <a:r>
              <a:rPr lang="id-ID" sz="1200" i="1" kern="1200" dirty="0" err="1" smtClean="0">
                <a:solidFill>
                  <a:schemeClr val="tx1"/>
                </a:solidFill>
                <a:effectLst/>
                <a:latin typeface="+mn-lt"/>
                <a:ea typeface="+mn-ea"/>
                <a:cs typeface="+mn-cs"/>
              </a:rPr>
              <a:t>golden</a:t>
            </a:r>
            <a:r>
              <a:rPr lang="id-ID" sz="1200" i="1" kern="1200" dirty="0" smtClean="0">
                <a:solidFill>
                  <a:schemeClr val="tx1"/>
                </a:solidFill>
                <a:effectLst/>
                <a:latin typeface="+mn-lt"/>
                <a:ea typeface="+mn-ea"/>
                <a:cs typeface="+mn-cs"/>
              </a:rPr>
              <a:t> data</a:t>
            </a:r>
            <a:r>
              <a:rPr lang="id-ID" sz="1200" kern="1200" dirty="0" smtClean="0">
                <a:solidFill>
                  <a:schemeClr val="tx1"/>
                </a:solidFill>
                <a:effectLst/>
                <a:latin typeface="+mn-lt"/>
                <a:ea typeface="+mn-ea"/>
                <a:cs typeface="+mn-cs"/>
              </a:rPr>
              <a:t> atau pun </a:t>
            </a:r>
            <a:r>
              <a:rPr lang="id-ID" sz="1200" i="1" kern="1200" dirty="0" smtClean="0">
                <a:solidFill>
                  <a:schemeClr val="tx1"/>
                </a:solidFill>
                <a:effectLst/>
                <a:latin typeface="+mn-lt"/>
                <a:ea typeface="+mn-ea"/>
                <a:cs typeface="+mn-cs"/>
              </a:rPr>
              <a:t>potensial </a:t>
            </a:r>
            <a:r>
              <a:rPr lang="id-ID" sz="1200" kern="1200" dirty="0" smtClean="0">
                <a:solidFill>
                  <a:schemeClr val="tx1"/>
                </a:solidFill>
                <a:effectLst/>
                <a:latin typeface="+mn-lt"/>
                <a:ea typeface="+mn-ea"/>
                <a:cs typeface="+mn-cs"/>
              </a:rPr>
              <a:t>data. </a:t>
            </a:r>
            <a:r>
              <a:rPr lang="id-ID" sz="1200" i="1" kern="1200" dirty="0" err="1" smtClean="0">
                <a:solidFill>
                  <a:schemeClr val="tx1"/>
                </a:solidFill>
                <a:effectLst/>
                <a:latin typeface="+mn-lt"/>
                <a:ea typeface="+mn-ea"/>
                <a:cs typeface="+mn-cs"/>
              </a:rPr>
              <a:t>Merge</a:t>
            </a:r>
            <a:r>
              <a:rPr lang="id-ID" sz="1200" i="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diinisiasi dengan memilih CIF yang dianggap mirip. Kemudian diterapkan sebuah aturan untuk menentukan pilihan isian terbaik dari </a:t>
            </a:r>
            <a:r>
              <a:rPr lang="id-ID" sz="1200" i="1" kern="1200" dirty="0" smtClean="0">
                <a:solidFill>
                  <a:schemeClr val="tx1"/>
                </a:solidFill>
                <a:effectLst/>
                <a:latin typeface="+mn-lt"/>
                <a:ea typeface="+mn-ea"/>
                <a:cs typeface="+mn-cs"/>
              </a:rPr>
              <a:t>kolom</a:t>
            </a:r>
            <a:r>
              <a:rPr lang="id-ID" sz="1200" kern="1200" dirty="0" smtClean="0">
                <a:solidFill>
                  <a:schemeClr val="tx1"/>
                </a:solidFill>
                <a:effectLst/>
                <a:latin typeface="+mn-lt"/>
                <a:ea typeface="+mn-ea"/>
                <a:cs typeface="+mn-cs"/>
              </a:rPr>
              <a:t>-kolom data pada CIF. Aturan tersebut mengikuti algoritme </a:t>
            </a:r>
            <a:r>
              <a:rPr lang="id-ID" sz="1200" i="1" kern="1200" dirty="0" err="1" smtClean="0">
                <a:solidFill>
                  <a:schemeClr val="tx1"/>
                </a:solidFill>
                <a:effectLst/>
                <a:latin typeface="+mn-lt"/>
                <a:ea typeface="+mn-ea"/>
                <a:cs typeface="+mn-cs"/>
              </a:rPr>
              <a:t>fitering</a:t>
            </a:r>
            <a:r>
              <a:rPr lang="id-ID" sz="1200" i="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CIF, yaitu isian terbaik ditentukan dengan memperhatikan: 1) </a:t>
            </a:r>
            <a:r>
              <a:rPr lang="id-ID" sz="1200" kern="1200" dirty="0" err="1" smtClean="0">
                <a:solidFill>
                  <a:schemeClr val="tx1"/>
                </a:solidFill>
                <a:effectLst/>
                <a:latin typeface="+mn-lt"/>
                <a:ea typeface="+mn-ea"/>
                <a:cs typeface="+mn-cs"/>
              </a:rPr>
              <a:t>updated_data</a:t>
            </a:r>
            <a:r>
              <a:rPr lang="id-ID" sz="1200" kern="1200" dirty="0" smtClean="0">
                <a:solidFill>
                  <a:schemeClr val="tx1"/>
                </a:solidFill>
                <a:effectLst/>
                <a:latin typeface="+mn-lt"/>
                <a:ea typeface="+mn-ea"/>
                <a:cs typeface="+mn-cs"/>
              </a:rPr>
              <a:t> terbaru, 2) </a:t>
            </a:r>
            <a:r>
              <a:rPr lang="id-ID" sz="1200" kern="1200" dirty="0" err="1" smtClean="0">
                <a:solidFill>
                  <a:schemeClr val="tx1"/>
                </a:solidFill>
                <a:effectLst/>
                <a:latin typeface="+mn-lt"/>
                <a:ea typeface="+mn-ea"/>
                <a:cs typeface="+mn-cs"/>
              </a:rPr>
              <a:t>ide_source</a:t>
            </a:r>
            <a:r>
              <a:rPr lang="id-ID" sz="1200" kern="1200" dirty="0" smtClean="0">
                <a:solidFill>
                  <a:schemeClr val="tx1"/>
                </a:solidFill>
                <a:effectLst/>
                <a:latin typeface="+mn-lt"/>
                <a:ea typeface="+mn-ea"/>
                <a:cs typeface="+mn-cs"/>
              </a:rPr>
              <a:t> prioritas, yaitu NCBS, </a:t>
            </a:r>
            <a:r>
              <a:rPr lang="id-ID" sz="1200" kern="1200" dirty="0" err="1" smtClean="0">
                <a:solidFill>
                  <a:schemeClr val="tx1"/>
                </a:solidFill>
                <a:effectLst/>
                <a:latin typeface="+mn-lt"/>
                <a:ea typeface="+mn-ea"/>
                <a:cs typeface="+mn-cs"/>
              </a:rPr>
              <a:t>Ascend</a:t>
            </a:r>
            <a:r>
              <a:rPr lang="id-ID" sz="1200" kern="1200" dirty="0" smtClean="0">
                <a:solidFill>
                  <a:schemeClr val="tx1"/>
                </a:solidFill>
                <a:effectLst/>
                <a:latin typeface="+mn-lt"/>
                <a:ea typeface="+mn-ea"/>
                <a:cs typeface="+mn-cs"/>
              </a:rPr>
              <a:t>, Adira, 3) isian yang tidak </a:t>
            </a:r>
            <a:r>
              <a:rPr lang="id-ID" sz="1200" i="1" kern="1200" dirty="0" err="1" smtClean="0">
                <a:solidFill>
                  <a:schemeClr val="tx1"/>
                </a:solidFill>
                <a:effectLst/>
                <a:latin typeface="+mn-lt"/>
                <a:ea typeface="+mn-ea"/>
                <a:cs typeface="+mn-cs"/>
              </a:rPr>
              <a:t>null</a:t>
            </a:r>
            <a:r>
              <a:rPr lang="id-ID" sz="1200" i="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atau kosong. Setelah isian ditentukan, maka akan dilakukan </a:t>
            </a:r>
            <a:r>
              <a:rPr lang="id-ID" sz="1200" i="1" kern="1200" dirty="0" err="1" smtClean="0">
                <a:solidFill>
                  <a:schemeClr val="tx1"/>
                </a:solidFill>
                <a:effectLst/>
                <a:latin typeface="+mn-lt"/>
                <a:ea typeface="+mn-ea"/>
                <a:cs typeface="+mn-cs"/>
              </a:rPr>
              <a:t>approval</a:t>
            </a:r>
            <a:r>
              <a:rPr lang="id-ID" sz="1200" kern="1200" dirty="0" smtClean="0">
                <a:solidFill>
                  <a:schemeClr val="tx1"/>
                </a:solidFill>
                <a:effectLst/>
                <a:latin typeface="+mn-lt"/>
                <a:ea typeface="+mn-ea"/>
                <a:cs typeface="+mn-cs"/>
              </a:rPr>
              <a:t> untuk menyetujui CIF tersebut menjadi </a:t>
            </a:r>
            <a:r>
              <a:rPr lang="id-ID" sz="1200" i="1" kern="1200" dirty="0" err="1" smtClean="0">
                <a:solidFill>
                  <a:schemeClr val="tx1"/>
                </a:solidFill>
                <a:effectLst/>
                <a:latin typeface="+mn-lt"/>
                <a:ea typeface="+mn-ea"/>
                <a:cs typeface="+mn-cs"/>
              </a:rPr>
              <a:t>single</a:t>
            </a:r>
            <a:r>
              <a:rPr lang="id-ID" sz="1200" kern="1200" dirty="0" smtClean="0">
                <a:solidFill>
                  <a:schemeClr val="tx1"/>
                </a:solidFill>
                <a:effectLst/>
                <a:latin typeface="+mn-lt"/>
                <a:ea typeface="+mn-ea"/>
                <a:cs typeface="+mn-cs"/>
              </a:rPr>
              <a:t> CIF baru. Sedangkan, </a:t>
            </a:r>
            <a:r>
              <a:rPr lang="id-ID" sz="1200" i="1" kern="1200" dirty="0" err="1" smtClean="0">
                <a:solidFill>
                  <a:schemeClr val="tx1"/>
                </a:solidFill>
                <a:effectLst/>
                <a:latin typeface="+mn-lt"/>
                <a:ea typeface="+mn-ea"/>
                <a:cs typeface="+mn-cs"/>
              </a:rPr>
              <a:t>unmerge</a:t>
            </a:r>
            <a:r>
              <a:rPr lang="id-ID" sz="1200" kern="1200" dirty="0" smtClean="0">
                <a:solidFill>
                  <a:schemeClr val="tx1"/>
                </a:solidFill>
                <a:effectLst/>
                <a:latin typeface="+mn-lt"/>
                <a:ea typeface="+mn-ea"/>
                <a:cs typeface="+mn-cs"/>
              </a:rPr>
              <a:t> dilakukan jika ada data histori dari </a:t>
            </a:r>
            <a:r>
              <a:rPr lang="id-ID" sz="1200" i="1" kern="1200" dirty="0" err="1" smtClean="0">
                <a:solidFill>
                  <a:schemeClr val="tx1"/>
                </a:solidFill>
                <a:effectLst/>
                <a:latin typeface="+mn-lt"/>
                <a:ea typeface="+mn-ea"/>
                <a:cs typeface="+mn-cs"/>
              </a:rPr>
              <a:t>single</a:t>
            </a:r>
            <a:r>
              <a:rPr lang="id-ID" sz="1200" kern="1200" dirty="0" smtClean="0">
                <a:solidFill>
                  <a:schemeClr val="tx1"/>
                </a:solidFill>
                <a:effectLst/>
                <a:latin typeface="+mn-lt"/>
                <a:ea typeface="+mn-ea"/>
                <a:cs typeface="+mn-cs"/>
              </a:rPr>
              <a:t> CIF yang dianggap memiliki kemiripan yang rendah dengan </a:t>
            </a:r>
            <a:r>
              <a:rPr lang="id-ID" sz="1200" i="1" kern="1200" dirty="0" err="1" smtClean="0">
                <a:solidFill>
                  <a:schemeClr val="tx1"/>
                </a:solidFill>
                <a:effectLst/>
                <a:latin typeface="+mn-lt"/>
                <a:ea typeface="+mn-ea"/>
                <a:cs typeface="+mn-cs"/>
              </a:rPr>
              <a:t>golden</a:t>
            </a:r>
            <a:r>
              <a:rPr lang="id-ID" sz="1200" i="1" kern="1200" dirty="0" smtClean="0">
                <a:solidFill>
                  <a:schemeClr val="tx1"/>
                </a:solidFill>
                <a:effectLst/>
                <a:latin typeface="+mn-lt"/>
                <a:ea typeface="+mn-ea"/>
                <a:cs typeface="+mn-cs"/>
              </a:rPr>
              <a:t> data</a:t>
            </a:r>
            <a:r>
              <a:rPr lang="id-ID" sz="1200" kern="1200" dirty="0" smtClean="0">
                <a:solidFill>
                  <a:schemeClr val="tx1"/>
                </a:solidFill>
                <a:effectLst/>
                <a:latin typeface="+mn-lt"/>
                <a:ea typeface="+mn-ea"/>
                <a:cs typeface="+mn-cs"/>
              </a:rPr>
              <a:t> atau </a:t>
            </a:r>
            <a:r>
              <a:rPr lang="id-ID" sz="1200" i="1" kern="1200" dirty="0" err="1" smtClean="0">
                <a:solidFill>
                  <a:schemeClr val="tx1"/>
                </a:solidFill>
                <a:effectLst/>
                <a:latin typeface="+mn-lt"/>
                <a:ea typeface="+mn-ea"/>
                <a:cs typeface="+mn-cs"/>
              </a:rPr>
              <a:t>parent</a:t>
            </a:r>
            <a:r>
              <a:rPr lang="id-ID" sz="1200" i="1" kern="1200" dirty="0" smtClean="0">
                <a:solidFill>
                  <a:schemeClr val="tx1"/>
                </a:solidFill>
                <a:effectLst/>
                <a:latin typeface="+mn-lt"/>
                <a:ea typeface="+mn-ea"/>
                <a:cs typeface="+mn-cs"/>
              </a:rPr>
              <a:t>.</a:t>
            </a:r>
            <a:r>
              <a:rPr lang="id-ID" sz="1200" kern="1200" dirty="0" smtClean="0">
                <a:solidFill>
                  <a:schemeClr val="tx1"/>
                </a:solidFill>
                <a:effectLst/>
                <a:latin typeface="+mn-lt"/>
                <a:ea typeface="+mn-ea"/>
                <a:cs typeface="+mn-cs"/>
              </a:rPr>
              <a:t> CIF yang diproses </a:t>
            </a:r>
            <a:r>
              <a:rPr lang="id-ID" sz="1200" i="1" kern="1200" dirty="0" err="1" smtClean="0">
                <a:solidFill>
                  <a:schemeClr val="tx1"/>
                </a:solidFill>
                <a:effectLst/>
                <a:latin typeface="+mn-lt"/>
                <a:ea typeface="+mn-ea"/>
                <a:cs typeface="+mn-cs"/>
              </a:rPr>
              <a:t>unmerge</a:t>
            </a:r>
            <a:r>
              <a:rPr lang="id-ID" sz="1200" kern="1200" dirty="0" smtClean="0">
                <a:solidFill>
                  <a:schemeClr val="tx1"/>
                </a:solidFill>
                <a:effectLst/>
                <a:latin typeface="+mn-lt"/>
                <a:ea typeface="+mn-ea"/>
                <a:cs typeface="+mn-cs"/>
              </a:rPr>
              <a:t> akan membentuk </a:t>
            </a:r>
            <a:r>
              <a:rPr lang="id-ID" sz="1200" i="1" kern="1200" dirty="0" err="1" smtClean="0">
                <a:solidFill>
                  <a:schemeClr val="tx1"/>
                </a:solidFill>
                <a:effectLst/>
                <a:latin typeface="+mn-lt"/>
                <a:ea typeface="+mn-ea"/>
                <a:cs typeface="+mn-cs"/>
              </a:rPr>
              <a:t>golden</a:t>
            </a:r>
            <a:r>
              <a:rPr lang="id-ID" sz="1200" i="1" kern="1200" dirty="0" smtClean="0">
                <a:solidFill>
                  <a:schemeClr val="tx1"/>
                </a:solidFill>
                <a:effectLst/>
                <a:latin typeface="+mn-lt"/>
                <a:ea typeface="+mn-ea"/>
                <a:cs typeface="+mn-cs"/>
              </a:rPr>
              <a:t> data </a:t>
            </a:r>
            <a:r>
              <a:rPr lang="id-ID" sz="1200" kern="1200" dirty="0" smtClean="0">
                <a:solidFill>
                  <a:schemeClr val="tx1"/>
                </a:solidFill>
                <a:effectLst/>
                <a:latin typeface="+mn-lt"/>
                <a:ea typeface="+mn-ea"/>
                <a:cs typeface="+mn-cs"/>
              </a:rPr>
              <a:t>baru dengan histori CIF itu sendiri. </a:t>
            </a:r>
            <a:endParaRPr lang="en-US" sz="1200" kern="1200" dirty="0" smtClean="0">
              <a:solidFill>
                <a:schemeClr val="tx1"/>
              </a:solidFill>
              <a:effectLst/>
              <a:latin typeface="+mn-lt"/>
              <a:ea typeface="+mn-ea"/>
              <a:cs typeface="+mn-cs"/>
            </a:endParaRPr>
          </a:p>
          <a:p>
            <a:r>
              <a:rPr lang="id-ID"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id-ID" sz="1200" kern="1200" dirty="0" smtClean="0">
                <a:solidFill>
                  <a:schemeClr val="tx1"/>
                </a:solidFill>
                <a:effectLst/>
                <a:latin typeface="+mn-lt"/>
                <a:ea typeface="+mn-ea"/>
                <a:cs typeface="+mn-cs"/>
              </a:rPr>
              <a:t>Pembaharuan atau </a:t>
            </a:r>
            <a:r>
              <a:rPr lang="id-ID" sz="1200" i="1" kern="1200" dirty="0" err="1" smtClean="0">
                <a:solidFill>
                  <a:schemeClr val="tx1"/>
                </a:solidFill>
                <a:effectLst/>
                <a:latin typeface="+mn-lt"/>
                <a:ea typeface="+mn-ea"/>
                <a:cs typeface="+mn-cs"/>
              </a:rPr>
              <a:t>update</a:t>
            </a:r>
            <a:r>
              <a:rPr lang="id-ID" sz="1200"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golden</a:t>
            </a:r>
            <a:r>
              <a:rPr lang="id-ID" sz="1200" i="1" kern="1200" dirty="0" smtClean="0">
                <a:solidFill>
                  <a:schemeClr val="tx1"/>
                </a:solidFill>
                <a:effectLst/>
                <a:latin typeface="+mn-lt"/>
                <a:ea typeface="+mn-ea"/>
                <a:cs typeface="+mn-cs"/>
              </a:rPr>
              <a:t> data</a:t>
            </a:r>
            <a:r>
              <a:rPr lang="id-ID" sz="1200" kern="1200" dirty="0" smtClean="0">
                <a:solidFill>
                  <a:schemeClr val="tx1"/>
                </a:solidFill>
                <a:effectLst/>
                <a:latin typeface="+mn-lt"/>
                <a:ea typeface="+mn-ea"/>
                <a:cs typeface="+mn-cs"/>
              </a:rPr>
              <a:t> dilakukan jika ada data eksternal yang dianggap oleh pakar adalah </a:t>
            </a:r>
            <a:r>
              <a:rPr lang="id-ID" sz="1200" i="1" kern="1200" dirty="0" err="1" smtClean="0">
                <a:solidFill>
                  <a:schemeClr val="tx1"/>
                </a:solidFill>
                <a:effectLst/>
                <a:latin typeface="+mn-lt"/>
                <a:ea typeface="+mn-ea"/>
                <a:cs typeface="+mn-cs"/>
              </a:rPr>
              <a:t>golden</a:t>
            </a:r>
            <a:r>
              <a:rPr lang="id-ID" sz="1200" i="1" kern="1200" dirty="0" smtClean="0">
                <a:solidFill>
                  <a:schemeClr val="tx1"/>
                </a:solidFill>
                <a:effectLst/>
                <a:latin typeface="+mn-lt"/>
                <a:ea typeface="+mn-ea"/>
                <a:cs typeface="+mn-cs"/>
              </a:rPr>
              <a:t> data</a:t>
            </a:r>
            <a:r>
              <a:rPr lang="id-ID" sz="1200" kern="1200" dirty="0" smtClean="0">
                <a:solidFill>
                  <a:schemeClr val="tx1"/>
                </a:solidFill>
                <a:effectLst/>
                <a:latin typeface="+mn-lt"/>
                <a:ea typeface="+mn-ea"/>
                <a:cs typeface="+mn-cs"/>
              </a:rPr>
              <a:t> atau data histori dari </a:t>
            </a:r>
            <a:r>
              <a:rPr lang="id-ID" sz="1200" kern="1200" dirty="0" err="1" smtClean="0">
                <a:solidFill>
                  <a:schemeClr val="tx1"/>
                </a:solidFill>
                <a:effectLst/>
                <a:latin typeface="+mn-lt"/>
                <a:ea typeface="+mn-ea"/>
                <a:cs typeface="+mn-cs"/>
              </a:rPr>
              <a:t>single</a:t>
            </a:r>
            <a:r>
              <a:rPr lang="id-ID" sz="1200" kern="1200" dirty="0" smtClean="0">
                <a:solidFill>
                  <a:schemeClr val="tx1"/>
                </a:solidFill>
                <a:effectLst/>
                <a:latin typeface="+mn-lt"/>
                <a:ea typeface="+mn-ea"/>
                <a:cs typeface="+mn-cs"/>
              </a:rPr>
              <a:t> CIF yang telah ada. Setiap proses </a:t>
            </a:r>
            <a:r>
              <a:rPr lang="id-ID" sz="1200" i="1" kern="1200" dirty="0" err="1" smtClean="0">
                <a:solidFill>
                  <a:schemeClr val="tx1"/>
                </a:solidFill>
                <a:effectLst/>
                <a:latin typeface="+mn-lt"/>
                <a:ea typeface="+mn-ea"/>
                <a:cs typeface="+mn-cs"/>
              </a:rPr>
              <a:t>merge</a:t>
            </a:r>
            <a:r>
              <a:rPr lang="id-ID" sz="1200"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unmerge</a:t>
            </a:r>
            <a:r>
              <a:rPr lang="id-ID" sz="1200" kern="1200" dirty="0" smtClean="0">
                <a:solidFill>
                  <a:schemeClr val="tx1"/>
                </a:solidFill>
                <a:effectLst/>
                <a:latin typeface="+mn-lt"/>
                <a:ea typeface="+mn-ea"/>
                <a:cs typeface="+mn-cs"/>
              </a:rPr>
              <a:t> dan </a:t>
            </a:r>
            <a:r>
              <a:rPr lang="id-ID" sz="1200" i="1" kern="1200" dirty="0" err="1" smtClean="0">
                <a:solidFill>
                  <a:schemeClr val="tx1"/>
                </a:solidFill>
                <a:effectLst/>
                <a:latin typeface="+mn-lt"/>
                <a:ea typeface="+mn-ea"/>
                <a:cs typeface="+mn-cs"/>
              </a:rPr>
              <a:t>update</a:t>
            </a:r>
            <a:r>
              <a:rPr lang="id-ID" sz="1200" kern="1200" dirty="0" smtClean="0">
                <a:solidFill>
                  <a:schemeClr val="tx1"/>
                </a:solidFill>
                <a:effectLst/>
                <a:latin typeface="+mn-lt"/>
                <a:ea typeface="+mn-ea"/>
                <a:cs typeface="+mn-cs"/>
              </a:rPr>
              <a:t> pada </a:t>
            </a:r>
            <a:r>
              <a:rPr lang="id-ID" sz="1200" i="1" kern="1200" dirty="0" err="1" smtClean="0">
                <a:solidFill>
                  <a:schemeClr val="tx1"/>
                </a:solidFill>
                <a:effectLst/>
                <a:latin typeface="+mn-lt"/>
                <a:ea typeface="+mn-ea"/>
                <a:cs typeface="+mn-cs"/>
              </a:rPr>
              <a:t>golden</a:t>
            </a:r>
            <a:r>
              <a:rPr lang="id-ID" sz="1200" kern="1200" dirty="0" smtClean="0">
                <a:solidFill>
                  <a:schemeClr val="tx1"/>
                </a:solidFill>
                <a:effectLst/>
                <a:latin typeface="+mn-lt"/>
                <a:ea typeface="+mn-ea"/>
                <a:cs typeface="+mn-cs"/>
              </a:rPr>
              <a:t> </a:t>
            </a:r>
            <a:r>
              <a:rPr lang="id-ID" sz="1200" i="1" kern="1200" dirty="0" smtClean="0">
                <a:solidFill>
                  <a:schemeClr val="tx1"/>
                </a:solidFill>
                <a:effectLst/>
                <a:latin typeface="+mn-lt"/>
                <a:ea typeface="+mn-ea"/>
                <a:cs typeface="+mn-cs"/>
              </a:rPr>
              <a:t>data </a:t>
            </a:r>
            <a:r>
              <a:rPr lang="id-ID" sz="1200" kern="1200" dirty="0" smtClean="0">
                <a:solidFill>
                  <a:schemeClr val="tx1"/>
                </a:solidFill>
                <a:effectLst/>
                <a:latin typeface="+mn-lt"/>
                <a:ea typeface="+mn-ea"/>
                <a:cs typeface="+mn-cs"/>
              </a:rPr>
              <a:t>akan melalu proses </a:t>
            </a:r>
            <a:r>
              <a:rPr lang="id-ID" sz="1200" kern="1200" dirty="0" err="1" smtClean="0">
                <a:solidFill>
                  <a:schemeClr val="tx1"/>
                </a:solidFill>
                <a:effectLst/>
                <a:latin typeface="+mn-lt"/>
                <a:ea typeface="+mn-ea"/>
                <a:cs typeface="+mn-cs"/>
              </a:rPr>
              <a:t>approval</a:t>
            </a:r>
            <a:r>
              <a:rPr lang="id-ID" sz="1200" kern="1200" dirty="0" smtClean="0">
                <a:solidFill>
                  <a:schemeClr val="tx1"/>
                </a:solidFill>
                <a:effectLst/>
                <a:latin typeface="+mn-lt"/>
                <a:ea typeface="+mn-ea"/>
                <a:cs typeface="+mn-cs"/>
              </a:rPr>
              <a:t>. Contoh proses </a:t>
            </a:r>
            <a:r>
              <a:rPr lang="id-ID" sz="1200" kern="1200" dirty="0" err="1" smtClean="0">
                <a:solidFill>
                  <a:schemeClr val="tx1"/>
                </a:solidFill>
                <a:effectLst/>
                <a:latin typeface="+mn-lt"/>
                <a:ea typeface="+mn-ea"/>
                <a:cs typeface="+mn-cs"/>
              </a:rPr>
              <a:t>approval</a:t>
            </a:r>
            <a:r>
              <a:rPr lang="id-ID" sz="1200" kern="1200" dirty="0" smtClean="0">
                <a:solidFill>
                  <a:schemeClr val="tx1"/>
                </a:solidFill>
                <a:effectLst/>
                <a:latin typeface="+mn-lt"/>
                <a:ea typeface="+mn-ea"/>
                <a:cs typeface="+mn-cs"/>
              </a:rPr>
              <a:t> akan mengikuti alur pada Gambar 8.</a:t>
            </a:r>
            <a:endParaRPr lang="en-US" sz="1200" kern="1200" dirty="0">
              <a:solidFill>
                <a:schemeClr val="tx1"/>
              </a:solidFill>
              <a:effectLst/>
              <a:latin typeface="+mn-lt"/>
              <a:ea typeface="+mn-ea"/>
              <a:cs typeface="+mn-cs"/>
            </a:endParaRPr>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32</a:t>
            </a:fld>
            <a:endParaRPr lang="en-US">
              <a:solidFill>
                <a:srgbClr val="000000"/>
              </a:solidFill>
            </a:endParaRPr>
          </a:p>
        </p:txBody>
      </p:sp>
    </p:spTree>
    <p:extLst>
      <p:ext uri="{BB962C8B-B14F-4D97-AF65-F5344CB8AC3E}">
        <p14:creationId xmlns:p14="http://schemas.microsoft.com/office/powerpoint/2010/main" val="6873952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33</a:t>
            </a:fld>
            <a:endParaRPr lang="en-US">
              <a:solidFill>
                <a:srgbClr val="000000"/>
              </a:solidFill>
            </a:endParaRPr>
          </a:p>
        </p:txBody>
      </p:sp>
    </p:spTree>
    <p:extLst>
      <p:ext uri="{BB962C8B-B14F-4D97-AF65-F5344CB8AC3E}">
        <p14:creationId xmlns:p14="http://schemas.microsoft.com/office/powerpoint/2010/main" val="15579111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34</a:t>
            </a:fld>
            <a:endParaRPr lang="en-US">
              <a:solidFill>
                <a:srgbClr val="000000"/>
              </a:solidFill>
            </a:endParaRPr>
          </a:p>
        </p:txBody>
      </p:sp>
    </p:spTree>
    <p:extLst>
      <p:ext uri="{BB962C8B-B14F-4D97-AF65-F5344CB8AC3E}">
        <p14:creationId xmlns:p14="http://schemas.microsoft.com/office/powerpoint/2010/main" val="2465451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kern="1200" dirty="0" smtClean="0">
                <a:solidFill>
                  <a:schemeClr val="tx1"/>
                </a:solidFill>
                <a:effectLst/>
                <a:latin typeface="+mn-lt"/>
                <a:ea typeface="+mn-ea"/>
                <a:cs typeface="+mn-cs"/>
              </a:rPr>
              <a:t>CRM membutuhkan data nasabah yang valid dan esensial untuk memberikan hasil analisis yang akurat dan efektif sehingga memberikan layanan yang optimal untuk nasabah.</a:t>
            </a:r>
            <a:r>
              <a:rPr lang="en-US" dirty="0" smtClean="0">
                <a:effectLst/>
              </a:rPr>
              <a:t> Data </a:t>
            </a:r>
            <a:r>
              <a:rPr lang="en-US" dirty="0" err="1" smtClean="0">
                <a:effectLst/>
              </a:rPr>
              <a:t>nasabah</a:t>
            </a:r>
            <a:r>
              <a:rPr lang="en-US" baseline="0" dirty="0" smtClean="0">
                <a:effectLst/>
              </a:rPr>
              <a:t> yang valid </a:t>
            </a:r>
            <a:r>
              <a:rPr lang="en-US" baseline="0" dirty="0" err="1" smtClean="0">
                <a:effectLst/>
              </a:rPr>
              <a:t>ini</a:t>
            </a:r>
            <a:r>
              <a:rPr lang="en-US" baseline="0" dirty="0" smtClean="0">
                <a:effectLst/>
              </a:rPr>
              <a:t> </a:t>
            </a:r>
            <a:r>
              <a:rPr lang="en-US" baseline="0" dirty="0" err="1" smtClean="0">
                <a:effectLst/>
              </a:rPr>
              <a:t>disebut</a:t>
            </a:r>
            <a:r>
              <a:rPr lang="en-US" baseline="0" dirty="0" smtClean="0">
                <a:effectLst/>
              </a:rPr>
              <a:t> </a:t>
            </a:r>
            <a:r>
              <a:rPr lang="en-US" i="1" baseline="0" dirty="0" smtClean="0">
                <a:effectLst/>
              </a:rPr>
              <a:t>single view of customer </a:t>
            </a:r>
            <a:r>
              <a:rPr lang="en-US" i="0" baseline="0" dirty="0" smtClean="0">
                <a:effectLst/>
              </a:rPr>
              <a:t>(CIF)</a:t>
            </a:r>
            <a:endParaRPr lang="id-ID" sz="1200" i="1"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d-ID"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kern="1200" dirty="0" smtClean="0">
                <a:solidFill>
                  <a:schemeClr val="tx1"/>
                </a:solidFill>
                <a:effectLst/>
                <a:latin typeface="+mn-lt"/>
                <a:ea typeface="+mn-ea"/>
                <a:cs typeface="+mn-cs"/>
              </a:rPr>
              <a:t>Tidak adanya </a:t>
            </a:r>
            <a:r>
              <a:rPr lang="id-ID" sz="1200" i="1" kern="1200" dirty="0" err="1" smtClean="0">
                <a:solidFill>
                  <a:schemeClr val="tx1"/>
                </a:solidFill>
                <a:effectLst/>
                <a:latin typeface="+mn-lt"/>
                <a:ea typeface="+mn-ea"/>
                <a:cs typeface="+mn-cs"/>
              </a:rPr>
              <a:t>single</a:t>
            </a:r>
            <a:r>
              <a:rPr lang="id-ID" sz="1200" i="1"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view</a:t>
            </a:r>
            <a:r>
              <a:rPr lang="id-ID" sz="1200" i="1"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of</a:t>
            </a:r>
            <a:r>
              <a:rPr lang="id-ID" sz="1200" i="1"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customer</a:t>
            </a:r>
            <a:r>
              <a:rPr lang="id-ID" sz="1200" i="1" kern="1200" dirty="0" smtClean="0">
                <a:solidFill>
                  <a:schemeClr val="tx1"/>
                </a:solidFill>
                <a:effectLst/>
                <a:latin typeface="+mn-lt"/>
                <a:ea typeface="+mn-ea"/>
                <a:cs typeface="+mn-cs"/>
              </a:rPr>
              <a:t> (CIF)</a:t>
            </a:r>
            <a:r>
              <a:rPr lang="id-ID" sz="1200" kern="1200" dirty="0" smtClean="0">
                <a:solidFill>
                  <a:schemeClr val="tx1"/>
                </a:solidFill>
                <a:effectLst/>
                <a:latin typeface="+mn-lt"/>
                <a:ea typeface="+mn-ea"/>
                <a:cs typeface="+mn-cs"/>
              </a:rPr>
              <a:t> mengakibatkan </a:t>
            </a:r>
            <a:r>
              <a:rPr lang="id-ID" sz="1200" i="1" kern="1200" dirty="0" smtClean="0">
                <a:solidFill>
                  <a:schemeClr val="tx1"/>
                </a:solidFill>
                <a:effectLst/>
                <a:latin typeface="+mn-lt"/>
                <a:ea typeface="+mn-ea"/>
                <a:cs typeface="+mn-cs"/>
              </a:rPr>
              <a:t>total </a:t>
            </a:r>
            <a:r>
              <a:rPr lang="id-ID" sz="1200" i="1" kern="1200" dirty="0" err="1" smtClean="0">
                <a:solidFill>
                  <a:schemeClr val="tx1"/>
                </a:solidFill>
                <a:effectLst/>
                <a:latin typeface="+mn-lt"/>
                <a:ea typeface="+mn-ea"/>
                <a:cs typeface="+mn-cs"/>
              </a:rPr>
              <a:t>share</a:t>
            </a:r>
            <a:r>
              <a:rPr lang="id-ID" sz="1200" i="1"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of</a:t>
            </a:r>
            <a:r>
              <a:rPr lang="id-ID" sz="1200" i="1"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wallet</a:t>
            </a:r>
            <a:r>
              <a:rPr lang="id-ID" sz="1200" kern="1200" dirty="0" smtClean="0">
                <a:solidFill>
                  <a:schemeClr val="tx1"/>
                </a:solidFill>
                <a:effectLst/>
                <a:latin typeface="+mn-lt"/>
                <a:ea typeface="+mn-ea"/>
                <a:cs typeface="+mn-cs"/>
              </a:rPr>
              <a:t> dari nasabah tidak dapat diketahui dengan mudah sehingga mengakibatkan kecilnya kemungkinan untuk melakukan </a:t>
            </a:r>
            <a:r>
              <a:rPr lang="id-ID" sz="1200" i="1" kern="1200" dirty="0" err="1" smtClean="0">
                <a:solidFill>
                  <a:schemeClr val="tx1"/>
                </a:solidFill>
                <a:effectLst/>
                <a:latin typeface="+mn-lt"/>
                <a:ea typeface="+mn-ea"/>
                <a:cs typeface="+mn-cs"/>
              </a:rPr>
              <a:t>up-sell</a:t>
            </a:r>
            <a:r>
              <a:rPr lang="id-ID" sz="1200" kern="1200" dirty="0" smtClean="0">
                <a:solidFill>
                  <a:schemeClr val="tx1"/>
                </a:solidFill>
                <a:effectLst/>
                <a:latin typeface="+mn-lt"/>
                <a:ea typeface="+mn-ea"/>
                <a:cs typeface="+mn-cs"/>
              </a:rPr>
              <a:t> atau </a:t>
            </a:r>
            <a:r>
              <a:rPr lang="id-ID" sz="1200" i="1" kern="1200" dirty="0" err="1" smtClean="0">
                <a:solidFill>
                  <a:schemeClr val="tx1"/>
                </a:solidFill>
                <a:effectLst/>
                <a:latin typeface="+mn-lt"/>
                <a:ea typeface="+mn-ea"/>
                <a:cs typeface="+mn-cs"/>
              </a:rPr>
              <a:t>cross-sell</a:t>
            </a:r>
            <a:r>
              <a:rPr lang="id-ID" sz="12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id-ID" sz="1200" kern="1200" dirty="0" smtClean="0">
                <a:solidFill>
                  <a:schemeClr val="tx1"/>
                </a:solidFill>
                <a:effectLst/>
                <a:latin typeface="+mn-lt"/>
                <a:ea typeface="+mn-ea"/>
                <a:cs typeface="+mn-cs"/>
              </a:rPr>
              <a:t>Diperlukan</a:t>
            </a:r>
            <a:r>
              <a:rPr lang="id-ID" sz="1200" kern="1200" baseline="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informasi </a:t>
            </a:r>
            <a:r>
              <a:rPr lang="id-ID" sz="1200" i="1" kern="1200" dirty="0" smtClean="0">
                <a:solidFill>
                  <a:schemeClr val="tx1"/>
                </a:solidFill>
                <a:effectLst/>
                <a:latin typeface="+mn-lt"/>
                <a:ea typeface="+mn-ea"/>
                <a:cs typeface="+mn-cs"/>
              </a:rPr>
              <a:t>single view customer </a:t>
            </a:r>
            <a:r>
              <a:rPr lang="id-ID" sz="1200" kern="1200" dirty="0" smtClean="0">
                <a:solidFill>
                  <a:schemeClr val="tx1"/>
                </a:solidFill>
                <a:effectLst/>
                <a:latin typeface="+mn-lt"/>
                <a:ea typeface="+mn-ea"/>
                <a:cs typeface="+mn-cs"/>
              </a:rPr>
              <a:t>dari seluruh produk dan </a:t>
            </a:r>
            <a:r>
              <a:rPr lang="id-ID" sz="1200" i="1" kern="1200" dirty="0" smtClean="0">
                <a:solidFill>
                  <a:schemeClr val="tx1"/>
                </a:solidFill>
                <a:effectLst/>
                <a:latin typeface="+mn-lt"/>
                <a:ea typeface="+mn-ea"/>
                <a:cs typeface="+mn-cs"/>
              </a:rPr>
              <a:t>channel,</a:t>
            </a:r>
            <a:r>
              <a:rPr lang="id-ID" sz="1200" kern="1200" dirty="0" smtClean="0">
                <a:solidFill>
                  <a:schemeClr val="tx1"/>
                </a:solidFill>
                <a:effectLst/>
                <a:latin typeface="+mn-lt"/>
                <a:ea typeface="+mn-ea"/>
                <a:cs typeface="+mn-cs"/>
              </a:rPr>
              <a:t> serta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mengidentifikasi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dan</a:t>
            </a:r>
            <a:r>
              <a:rPr lang="id-ID" sz="1200" kern="1200" dirty="0" smtClean="0">
                <a:solidFill>
                  <a:schemeClr val="tx1"/>
                </a:solidFill>
                <a:effectLst/>
                <a:latin typeface="+mn-lt"/>
                <a:ea typeface="+mn-ea"/>
                <a:cs typeface="+mn-cs"/>
              </a:rPr>
              <a:t> mengkombinasikan data maupun relasi nasabah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sehingga</a:t>
            </a:r>
            <a:r>
              <a:rPr lang="id-ID" sz="1200" kern="1200" dirty="0" smtClean="0">
                <a:solidFill>
                  <a:schemeClr val="tx1"/>
                </a:solidFill>
                <a:effectLst/>
                <a:latin typeface="+mn-lt"/>
                <a:ea typeface="+mn-ea"/>
                <a:cs typeface="+mn-cs"/>
              </a:rPr>
              <a:t> menyediakan data nasabah yang valid untuk CRM</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id-ID" sz="1200" kern="1200" dirty="0" smtClean="0">
                <a:solidFill>
                  <a:schemeClr val="tx1"/>
                </a:solidFill>
                <a:effectLst/>
                <a:latin typeface="+mn-lt"/>
                <a:ea typeface="+mn-ea"/>
                <a:cs typeface="+mn-cs"/>
              </a:rPr>
              <a:t>EIM secara umum meliputi tahapan integrasi berbagai sumber data, pembersihan data,</a:t>
            </a:r>
            <a:r>
              <a:rPr lang="id-ID" sz="1200" i="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pencocokan data untuk menghapus duplikasi, membuat standar model data</a:t>
            </a:r>
            <a:r>
              <a:rPr lang="id-ID" sz="1200" i="1" kern="1200" dirty="0" smtClean="0">
                <a:solidFill>
                  <a:schemeClr val="tx1"/>
                </a:solidFill>
                <a:effectLst/>
                <a:latin typeface="+mn-lt"/>
                <a:ea typeface="+mn-ea"/>
                <a:cs typeface="+mn-cs"/>
              </a:rPr>
              <a:t>,</a:t>
            </a:r>
            <a:r>
              <a:rPr lang="id-ID" sz="1200" kern="1200" dirty="0" smtClean="0">
                <a:solidFill>
                  <a:schemeClr val="tx1"/>
                </a:solidFill>
                <a:effectLst/>
                <a:latin typeface="+mn-lt"/>
                <a:ea typeface="+mn-ea"/>
                <a:cs typeface="+mn-cs"/>
              </a:rPr>
              <a:t> dan menyimpan data pada satu lokasi pusat gudang data.</a:t>
            </a:r>
            <a:r>
              <a:rPr lang="id-ID" sz="1200" i="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Pencocokan data diterapkan untuk menjamin kualitas data, menghapus duplikasi dan inkonsistensi pada sumber data, dan mengurangi peluang kesalahan pada pengambilan keputusan </a:t>
            </a:r>
            <a:endParaRPr lang="en-US" dirty="0"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4</a:t>
            </a:fld>
            <a:endParaRPr lang="en-US">
              <a:solidFill>
                <a:srgbClr val="000000"/>
              </a:solidFill>
            </a:endParaRPr>
          </a:p>
        </p:txBody>
      </p:sp>
    </p:spTree>
    <p:extLst>
      <p:ext uri="{BB962C8B-B14F-4D97-AF65-F5344CB8AC3E}">
        <p14:creationId xmlns:p14="http://schemas.microsoft.com/office/powerpoint/2010/main" val="1206718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id-ID" sz="1200" i="0" kern="1200" dirty="0" smtClean="0">
                <a:solidFill>
                  <a:schemeClr val="tx1"/>
                </a:solidFill>
                <a:effectLst/>
                <a:latin typeface="+mn-lt"/>
                <a:ea typeface="+mn-ea"/>
                <a:cs typeface="+mn-cs"/>
              </a:rPr>
              <a:t>Pusat informasi nasabah saat ini tersedia di beberapa sistem yang terpisah yaitu aplikasi </a:t>
            </a:r>
            <a:r>
              <a:rPr lang="id-ID" sz="1200" i="0" kern="1200" dirty="0" err="1" smtClean="0">
                <a:solidFill>
                  <a:schemeClr val="tx1"/>
                </a:solidFill>
                <a:effectLst/>
                <a:latin typeface="+mn-lt"/>
                <a:ea typeface="+mn-ea"/>
                <a:cs typeface="+mn-cs"/>
              </a:rPr>
              <a:t>Core</a:t>
            </a:r>
            <a:r>
              <a:rPr lang="id-ID" sz="1200" i="0" kern="1200" dirty="0" smtClean="0">
                <a:solidFill>
                  <a:schemeClr val="tx1"/>
                </a:solidFill>
                <a:effectLst/>
                <a:latin typeface="+mn-lt"/>
                <a:ea typeface="+mn-ea"/>
                <a:cs typeface="+mn-cs"/>
              </a:rPr>
              <a:t> </a:t>
            </a:r>
            <a:r>
              <a:rPr lang="id-ID" sz="1200" i="0" kern="1200" dirty="0" err="1" smtClean="0">
                <a:solidFill>
                  <a:schemeClr val="tx1"/>
                </a:solidFill>
                <a:effectLst/>
                <a:latin typeface="+mn-lt"/>
                <a:ea typeface="+mn-ea"/>
                <a:cs typeface="+mn-cs"/>
              </a:rPr>
              <a:t>Banking</a:t>
            </a:r>
            <a:r>
              <a:rPr lang="id-ID" sz="1200" i="0" kern="1200" dirty="0" smtClean="0">
                <a:solidFill>
                  <a:schemeClr val="tx1"/>
                </a:solidFill>
                <a:effectLst/>
                <a:latin typeface="+mn-lt"/>
                <a:ea typeface="+mn-ea"/>
                <a:cs typeface="+mn-cs"/>
              </a:rPr>
              <a:t>, </a:t>
            </a:r>
            <a:r>
              <a:rPr lang="id-ID" sz="1200" i="0" kern="1200" dirty="0" err="1" smtClean="0">
                <a:solidFill>
                  <a:schemeClr val="tx1"/>
                </a:solidFill>
                <a:effectLst/>
                <a:latin typeface="+mn-lt"/>
                <a:ea typeface="+mn-ea"/>
                <a:cs typeface="+mn-cs"/>
              </a:rPr>
              <a:t>Ascend</a:t>
            </a:r>
            <a:r>
              <a:rPr lang="id-ID" sz="1200" i="0" kern="1200" dirty="0" smtClean="0">
                <a:solidFill>
                  <a:schemeClr val="tx1"/>
                </a:solidFill>
                <a:effectLst/>
                <a:latin typeface="+mn-lt"/>
                <a:ea typeface="+mn-ea"/>
                <a:cs typeface="+mn-cs"/>
              </a:rPr>
              <a:t>, dan Adira. </a:t>
            </a:r>
            <a:r>
              <a:rPr lang="id-ID" sz="1200" kern="1200" dirty="0" smtClean="0">
                <a:solidFill>
                  <a:schemeClr val="tx1"/>
                </a:solidFill>
                <a:effectLst/>
                <a:latin typeface="+mn-lt"/>
                <a:ea typeface="+mn-ea"/>
                <a:cs typeface="+mn-cs"/>
              </a:rPr>
              <a:t>Kemudian, adanya duplikasi CIF di antara tiga sumber data serta CIF yang mengandung nilai </a:t>
            </a:r>
            <a:r>
              <a:rPr lang="id-ID" sz="1200" i="1" kern="1200" dirty="0" err="1" smtClean="0">
                <a:solidFill>
                  <a:schemeClr val="tx1"/>
                </a:solidFill>
                <a:effectLst/>
                <a:latin typeface="+mn-lt"/>
                <a:ea typeface="+mn-ea"/>
                <a:cs typeface="+mn-cs"/>
              </a:rPr>
              <a:t>fuzzy</a:t>
            </a:r>
            <a:r>
              <a:rPr lang="en-US" dirty="0" smtClean="0">
                <a:effectLst/>
              </a:rPr>
              <a:t> </a:t>
            </a:r>
            <a:r>
              <a:rPr lang="id-ID" sz="1200" i="0" kern="1200" dirty="0" smtClean="0">
                <a:solidFill>
                  <a:schemeClr val="tx1"/>
                </a:solidFill>
                <a:effectLst/>
                <a:latin typeface="+mn-lt"/>
                <a:ea typeface="+mn-ea"/>
                <a:cs typeface="+mn-cs"/>
              </a:rPr>
              <a:t>menyebabkan Danamon sulit untuk melakukan identifikasi satu nasabah yang</a:t>
            </a:r>
            <a:r>
              <a:rPr lang="id-ID" sz="1200" i="0" kern="1200" baseline="0" dirty="0" smtClean="0">
                <a:solidFill>
                  <a:schemeClr val="tx1"/>
                </a:solidFill>
                <a:effectLst/>
                <a:latin typeface="+mn-lt"/>
                <a:ea typeface="+mn-ea"/>
                <a:cs typeface="+mn-cs"/>
              </a:rPr>
              <a:t> valid</a:t>
            </a:r>
            <a:r>
              <a:rPr lang="id-ID" sz="1200" i="0" kern="1200" dirty="0" smtClean="0">
                <a:solidFill>
                  <a:schemeClr val="tx1"/>
                </a:solidFill>
                <a:effectLst/>
                <a:latin typeface="+mn-lt"/>
                <a:ea typeface="+mn-ea"/>
                <a:cs typeface="+mn-cs"/>
              </a:rPr>
              <a:t> dari berbagai aplikasi tersebut.</a:t>
            </a:r>
          </a:p>
          <a:p>
            <a:pPr lvl="0"/>
            <a:endParaRPr lang="id-ID" sz="120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Size of </a:t>
            </a:r>
            <a:r>
              <a:rPr lang="en-US" baseline="0" dirty="0" smtClean="0"/>
              <a:t>Customer data of NCBS, ADIRA, ASCEND is 10 Million records each. </a:t>
            </a:r>
          </a:p>
          <a:p>
            <a:pPr lvl="0"/>
            <a:endParaRPr lang="en-US" sz="1200" i="1" kern="1200" dirty="0" smtClean="0">
              <a:solidFill>
                <a:schemeClr val="tx1"/>
              </a:solidFill>
              <a:effectLst/>
              <a:latin typeface="+mn-lt"/>
              <a:ea typeface="+mn-ea"/>
              <a:cs typeface="+mn-cs"/>
            </a:endParaRPr>
          </a:p>
          <a:p>
            <a:pPr>
              <a:spcBef>
                <a:spcPct val="0"/>
              </a:spcBef>
            </a:pPr>
            <a:endParaRPr lang="en-US" dirty="0"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5</a:t>
            </a:fld>
            <a:endParaRPr lang="en-US">
              <a:solidFill>
                <a:srgbClr val="000000"/>
              </a:solidFill>
            </a:endParaRPr>
          </a:p>
        </p:txBody>
      </p:sp>
    </p:spTree>
    <p:extLst>
      <p:ext uri="{BB962C8B-B14F-4D97-AF65-F5344CB8AC3E}">
        <p14:creationId xmlns:p14="http://schemas.microsoft.com/office/powerpoint/2010/main" val="1944788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d-ID" sz="1200" kern="1200" dirty="0" smtClean="0">
                <a:solidFill>
                  <a:schemeClr val="tx1"/>
                </a:solidFill>
                <a:effectLst/>
                <a:latin typeface="+mn-lt"/>
                <a:ea typeface="+mn-ea"/>
                <a:cs typeface="+mn-cs"/>
              </a:rPr>
              <a:t>EIM secara umum meliputi tahapan integrasi berbagai sumber data, pembersihan data,</a:t>
            </a:r>
            <a:r>
              <a:rPr lang="id-ID" sz="1200" i="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pencocokan data untuk menghapus duplikasi, membuat standar model data</a:t>
            </a:r>
            <a:r>
              <a:rPr lang="id-ID" sz="1200" i="1" kern="1200" dirty="0" smtClean="0">
                <a:solidFill>
                  <a:schemeClr val="tx1"/>
                </a:solidFill>
                <a:effectLst/>
                <a:latin typeface="+mn-lt"/>
                <a:ea typeface="+mn-ea"/>
                <a:cs typeface="+mn-cs"/>
              </a:rPr>
              <a:t>,</a:t>
            </a:r>
            <a:r>
              <a:rPr lang="id-ID" sz="1200" kern="1200" dirty="0" smtClean="0">
                <a:solidFill>
                  <a:schemeClr val="tx1"/>
                </a:solidFill>
                <a:effectLst/>
                <a:latin typeface="+mn-lt"/>
                <a:ea typeface="+mn-ea"/>
                <a:cs typeface="+mn-cs"/>
              </a:rPr>
              <a:t> dan menyimpan data pada satu lokasi pusat gudang data.</a:t>
            </a:r>
            <a:r>
              <a:rPr lang="id-ID" sz="1200" i="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Pencocokan data diterapkan untuk menjamin kualitas data, menghapus duplikasi dan inkonsistensi pada sumber data, dan mengurangi peluang kesalahan pada pengambilan keputusan </a:t>
            </a:r>
            <a:endParaRPr lang="en-US" dirty="0"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6</a:t>
            </a:fld>
            <a:endParaRPr lang="en-US">
              <a:solidFill>
                <a:srgbClr val="000000"/>
              </a:solidFill>
            </a:endParaRPr>
          </a:p>
        </p:txBody>
      </p:sp>
    </p:spTree>
    <p:extLst>
      <p:ext uri="{BB962C8B-B14F-4D97-AF65-F5344CB8AC3E}">
        <p14:creationId xmlns:p14="http://schemas.microsoft.com/office/powerpoint/2010/main" val="830666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7</a:t>
            </a:fld>
            <a:endParaRPr lang="en-US">
              <a:solidFill>
                <a:srgbClr val="000000"/>
              </a:solidFill>
            </a:endParaRPr>
          </a:p>
        </p:txBody>
      </p:sp>
    </p:spTree>
    <p:extLst>
      <p:ext uri="{BB962C8B-B14F-4D97-AF65-F5344CB8AC3E}">
        <p14:creationId xmlns:p14="http://schemas.microsoft.com/office/powerpoint/2010/main" val="1601833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8</a:t>
            </a:fld>
            <a:endParaRPr lang="en-US">
              <a:solidFill>
                <a:srgbClr val="000000"/>
              </a:solidFill>
            </a:endParaRPr>
          </a:p>
        </p:txBody>
      </p:sp>
    </p:spTree>
    <p:extLst>
      <p:ext uri="{BB962C8B-B14F-4D97-AF65-F5344CB8AC3E}">
        <p14:creationId xmlns:p14="http://schemas.microsoft.com/office/powerpoint/2010/main" val="440488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id-ID" sz="1200" kern="1200" dirty="0" smtClean="0">
                <a:solidFill>
                  <a:schemeClr val="tx1"/>
                </a:solidFill>
                <a:effectLst/>
                <a:latin typeface="+mn-lt"/>
                <a:ea typeface="+mn-ea"/>
                <a:cs typeface="+mn-cs"/>
              </a:rPr>
              <a:t>Kekurangan M-CIF:</a:t>
            </a:r>
          </a:p>
          <a:p>
            <a:pPr marL="0" marR="0" lvl="0" indent="0" algn="l" defTabSz="914400" rtl="0" eaLnBrk="1" fontAlgn="auto" latinLnBrk="0" hangingPunct="1">
              <a:lnSpc>
                <a:spcPct val="100000"/>
              </a:lnSpc>
              <a:spcBef>
                <a:spcPct val="0"/>
              </a:spcBef>
              <a:spcAft>
                <a:spcPts val="0"/>
              </a:spcAft>
              <a:buClrTx/>
              <a:buSzTx/>
              <a:buFontTx/>
              <a:buNone/>
              <a:tabLst/>
              <a:defRPr/>
            </a:pPr>
            <a:r>
              <a:rPr lang="id-ID"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Metode</a:t>
            </a:r>
            <a:r>
              <a:rPr lang="en-US" sz="1200" kern="1200" dirty="0" smtClean="0">
                <a:solidFill>
                  <a:schemeClr val="tx1"/>
                </a:solidFill>
                <a:effectLst/>
                <a:latin typeface="+mn-lt"/>
                <a:ea typeface="+mn-ea"/>
                <a:cs typeface="+mn-cs"/>
              </a:rPr>
              <a:t> matching yang </a:t>
            </a:r>
            <a:r>
              <a:rPr lang="en-US" sz="1200" kern="1200" dirty="0" err="1" smtClean="0">
                <a:solidFill>
                  <a:schemeClr val="tx1"/>
                </a:solidFill>
                <a:effectLst/>
                <a:latin typeface="+mn-lt"/>
                <a:ea typeface="+mn-ea"/>
                <a:cs typeface="+mn-cs"/>
              </a:rPr>
              <a:t>sudah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tersedia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masih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belum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sesuai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dengan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kebutuhan</a:t>
            </a:r>
            <a:r>
              <a:rPr lang="en-US" sz="1200" kern="1200" dirty="0" smtClean="0">
                <a:solidFill>
                  <a:schemeClr val="tx1"/>
                </a:solidFill>
                <a:effectLst/>
                <a:latin typeface="+mn-lt"/>
                <a:ea typeface="+mn-ea"/>
                <a:cs typeface="+mn-cs"/>
              </a:rPr>
              <a:t> BDI</a:t>
            </a:r>
            <a:endParaRPr lang="id-ID"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id-ID" sz="1200" kern="1200" dirty="0" smtClean="0">
                <a:solidFill>
                  <a:schemeClr val="tx1"/>
                </a:solidFill>
                <a:effectLst/>
                <a:latin typeface="+mn-lt"/>
                <a:ea typeface="+mn-ea"/>
                <a:cs typeface="+mn-cs"/>
              </a:rPr>
              <a:t> - Belum</a:t>
            </a:r>
            <a:r>
              <a:rPr lang="id-ID" sz="1200" kern="1200" baseline="0" dirty="0" smtClean="0">
                <a:solidFill>
                  <a:schemeClr val="tx1"/>
                </a:solidFill>
                <a:effectLst/>
                <a:latin typeface="+mn-lt"/>
                <a:ea typeface="+mn-ea"/>
                <a:cs typeface="+mn-cs"/>
              </a:rPr>
              <a:t> ada</a:t>
            </a:r>
            <a:r>
              <a:rPr lang="id-ID" sz="1200" kern="1200" dirty="0" smtClean="0">
                <a:solidFill>
                  <a:schemeClr val="tx1"/>
                </a:solidFill>
                <a:effectLst/>
                <a:latin typeface="+mn-lt"/>
                <a:ea typeface="+mn-ea"/>
                <a:cs typeface="+mn-cs"/>
              </a:rPr>
              <a:t> Konfigurasi </a:t>
            </a:r>
            <a:r>
              <a:rPr lang="id-ID" sz="1200" i="1" kern="1200" dirty="0" err="1" smtClean="0">
                <a:solidFill>
                  <a:schemeClr val="tx1"/>
                </a:solidFill>
                <a:effectLst/>
                <a:latin typeface="+mn-lt"/>
                <a:ea typeface="+mn-ea"/>
                <a:cs typeface="+mn-cs"/>
              </a:rPr>
              <a:t>matching</a:t>
            </a:r>
            <a:r>
              <a:rPr lang="id-ID" sz="1200" i="1"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rules</a:t>
            </a:r>
            <a:r>
              <a:rPr lang="id-ID" sz="1200" i="1" kern="120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untuk mengidentifikasi nasabah dari sistem asal yang berbeda.</a:t>
            </a: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i="1" kern="1200" dirty="0" smtClean="0">
                <a:solidFill>
                  <a:schemeClr val="tx1"/>
                </a:solidFill>
                <a:effectLst/>
                <a:latin typeface="+mn-lt"/>
                <a:ea typeface="+mn-ea"/>
                <a:cs typeface="+mn-cs"/>
              </a:rPr>
              <a:t> - </a:t>
            </a:r>
            <a:r>
              <a:rPr lang="id-ID" sz="1200" kern="1200" dirty="0" smtClean="0">
                <a:solidFill>
                  <a:schemeClr val="tx1"/>
                </a:solidFill>
                <a:effectLst/>
                <a:latin typeface="+mn-lt"/>
                <a:ea typeface="+mn-ea"/>
                <a:cs typeface="+mn-cs"/>
              </a:rPr>
              <a:t>Belum</a:t>
            </a:r>
            <a:r>
              <a:rPr lang="id-ID" sz="1200" kern="1200" baseline="0" dirty="0" smtClean="0">
                <a:solidFill>
                  <a:schemeClr val="tx1"/>
                </a:solidFill>
                <a:effectLst/>
                <a:latin typeface="+mn-lt"/>
                <a:ea typeface="+mn-ea"/>
                <a:cs typeface="+mn-cs"/>
              </a:rPr>
              <a:t> ada</a:t>
            </a:r>
            <a:r>
              <a:rPr lang="en-US" sz="1200" i="1" kern="1200" baseline="0" dirty="0" smtClean="0">
                <a:solidFill>
                  <a:schemeClr val="tx1"/>
                </a:solidFill>
                <a:effectLst/>
                <a:latin typeface="+mn-lt"/>
                <a:ea typeface="+mn-ea"/>
                <a:cs typeface="+mn-cs"/>
              </a:rPr>
              <a:t> </a:t>
            </a:r>
            <a:r>
              <a:rPr lang="id-ID" sz="1200" i="1" kern="1200" dirty="0" smtClean="0">
                <a:solidFill>
                  <a:schemeClr val="tx1"/>
                </a:solidFill>
                <a:effectLst/>
                <a:latin typeface="+mn-lt"/>
                <a:ea typeface="+mn-ea"/>
                <a:cs typeface="+mn-cs"/>
              </a:rPr>
              <a:t>Data</a:t>
            </a:r>
            <a:r>
              <a:rPr lang="id-ID" sz="1200" kern="1200" dirty="0" smtClean="0">
                <a:solidFill>
                  <a:schemeClr val="tx1"/>
                </a:solidFill>
                <a:effectLst/>
                <a:latin typeface="+mn-lt"/>
                <a:ea typeface="+mn-ea"/>
                <a:cs typeface="+mn-cs"/>
              </a:rPr>
              <a:t> </a:t>
            </a:r>
            <a:r>
              <a:rPr lang="id-ID" sz="1200" i="1" kern="1200" dirty="0" err="1" smtClean="0">
                <a:solidFill>
                  <a:schemeClr val="tx1"/>
                </a:solidFill>
                <a:effectLst/>
                <a:latin typeface="+mn-lt"/>
                <a:ea typeface="+mn-ea"/>
                <a:cs typeface="+mn-cs"/>
              </a:rPr>
              <a:t>stewardship</a:t>
            </a:r>
            <a:r>
              <a:rPr lang="id-ID" sz="1200" kern="1200" dirty="0" smtClean="0">
                <a:solidFill>
                  <a:schemeClr val="tx1"/>
                </a:solidFill>
                <a:effectLst/>
                <a:latin typeface="+mn-lt"/>
                <a:ea typeface="+mn-ea"/>
                <a:cs typeface="+mn-cs"/>
              </a:rPr>
              <a:t> untuk manajemen data.</a:t>
            </a:r>
          </a:p>
          <a:p>
            <a:pPr lvl="0"/>
            <a:r>
              <a:rPr lang="en-US" sz="1200" b="0" kern="1200" dirty="0" smtClean="0">
                <a:solidFill>
                  <a:schemeClr val="tx1"/>
                </a:solidFill>
                <a:effectLst/>
                <a:latin typeface="+mn-lt"/>
                <a:ea typeface="+mn-ea"/>
                <a:cs typeface="+mn-cs"/>
              </a:rPr>
              <a:t> -</a:t>
            </a:r>
            <a:r>
              <a:rPr lang="en-US" sz="1200" b="0" kern="1200" baseline="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Belum</a:t>
            </a:r>
            <a:r>
              <a:rPr lang="id-ID" sz="1200" kern="1200" baseline="0" dirty="0" smtClean="0">
                <a:solidFill>
                  <a:schemeClr val="tx1"/>
                </a:solidFill>
                <a:effectLst/>
                <a:latin typeface="+mn-lt"/>
                <a:ea typeface="+mn-ea"/>
                <a:cs typeface="+mn-cs"/>
              </a:rPr>
              <a:t> ada d</a:t>
            </a:r>
            <a:r>
              <a:rPr lang="id-ID" sz="1200" b="1" kern="1200" dirty="0" smtClean="0">
                <a:solidFill>
                  <a:schemeClr val="tx1"/>
                </a:solidFill>
                <a:effectLst/>
                <a:latin typeface="+mn-lt"/>
                <a:ea typeface="+mn-ea"/>
                <a:cs typeface="+mn-cs"/>
              </a:rPr>
              <a:t>ukungan </a:t>
            </a:r>
            <a:r>
              <a:rPr lang="id-ID" sz="1200" b="1" i="1" kern="1200" dirty="0" err="1" smtClean="0">
                <a:solidFill>
                  <a:schemeClr val="tx1"/>
                </a:solidFill>
                <a:effectLst/>
                <a:latin typeface="+mn-lt"/>
                <a:ea typeface="+mn-ea"/>
                <a:cs typeface="+mn-cs"/>
              </a:rPr>
              <a:t>general</a:t>
            </a:r>
            <a:r>
              <a:rPr lang="id-ID" sz="1200" b="1" i="1" kern="1200" dirty="0" smtClean="0">
                <a:solidFill>
                  <a:schemeClr val="tx1"/>
                </a:solidFill>
                <a:effectLst/>
                <a:latin typeface="+mn-lt"/>
                <a:ea typeface="+mn-ea"/>
                <a:cs typeface="+mn-cs"/>
              </a:rPr>
              <a:t> </a:t>
            </a:r>
            <a:r>
              <a:rPr lang="id-ID" sz="1200" b="1" i="1" kern="1200" dirty="0" err="1" smtClean="0">
                <a:solidFill>
                  <a:schemeClr val="tx1"/>
                </a:solidFill>
                <a:effectLst/>
                <a:latin typeface="+mn-lt"/>
                <a:ea typeface="+mn-ea"/>
                <a:cs typeface="+mn-cs"/>
              </a:rPr>
              <a:t>file</a:t>
            </a:r>
            <a:r>
              <a:rPr lang="id-ID" sz="1200" b="1" i="1" kern="1200" dirty="0" smtClean="0">
                <a:solidFill>
                  <a:schemeClr val="tx1"/>
                </a:solidFill>
                <a:effectLst/>
                <a:latin typeface="+mn-lt"/>
                <a:ea typeface="+mn-ea"/>
                <a:cs typeface="+mn-cs"/>
              </a:rPr>
              <a:t> </a:t>
            </a:r>
            <a:r>
              <a:rPr lang="id-ID" sz="1200" b="1" i="1" kern="1200" dirty="0" err="1" smtClean="0">
                <a:solidFill>
                  <a:schemeClr val="tx1"/>
                </a:solidFill>
                <a:effectLst/>
                <a:latin typeface="+mn-lt"/>
                <a:ea typeface="+mn-ea"/>
                <a:cs typeface="+mn-cs"/>
              </a:rPr>
              <a:t>upload</a:t>
            </a:r>
            <a:r>
              <a:rPr lang="id-ID" sz="1200" b="1" kern="1200" dirty="0" smtClean="0">
                <a:solidFill>
                  <a:schemeClr val="tx1"/>
                </a:solidFill>
                <a:effectLst/>
                <a:latin typeface="+mn-lt"/>
                <a:ea typeface="+mn-ea"/>
                <a:cs typeface="+mn-cs"/>
              </a:rPr>
              <a:t> untuk </a:t>
            </a:r>
            <a:r>
              <a:rPr lang="id-ID" sz="1200" b="1" kern="1200" dirty="0" err="1" smtClean="0">
                <a:solidFill>
                  <a:schemeClr val="tx1"/>
                </a:solidFill>
                <a:effectLst/>
                <a:latin typeface="+mn-lt"/>
                <a:ea typeface="+mn-ea"/>
                <a:cs typeface="+mn-cs"/>
              </a:rPr>
              <a:t>pengkayaan</a:t>
            </a:r>
            <a:r>
              <a:rPr lang="id-ID" sz="1200" b="1" kern="1200" dirty="0" smtClean="0">
                <a:solidFill>
                  <a:schemeClr val="tx1"/>
                </a:solidFill>
                <a:effectLst/>
                <a:latin typeface="+mn-lt"/>
                <a:ea typeface="+mn-ea"/>
                <a:cs typeface="+mn-cs"/>
              </a:rPr>
              <a:t> data dan </a:t>
            </a:r>
            <a:r>
              <a:rPr lang="id-ID" sz="1200" b="1" i="1" kern="1200" dirty="0" smtClean="0">
                <a:solidFill>
                  <a:schemeClr val="tx1"/>
                </a:solidFill>
                <a:effectLst/>
                <a:latin typeface="+mn-lt"/>
                <a:ea typeface="+mn-ea"/>
                <a:cs typeface="+mn-cs"/>
              </a:rPr>
              <a:t>CIF linkage</a:t>
            </a:r>
            <a:r>
              <a:rPr lang="id-ID" sz="1200" b="1" kern="1200" dirty="0" smtClean="0">
                <a:solidFill>
                  <a:schemeClr val="tx1"/>
                </a:solidFill>
                <a:effectLst/>
                <a:latin typeface="+mn-lt"/>
                <a:ea typeface="+mn-ea"/>
                <a:cs typeface="+mn-cs"/>
              </a:rPr>
              <a:t>.</a:t>
            </a:r>
            <a:endParaRPr lang="en-US" sz="1200" b="0" kern="1200" dirty="0" smtClean="0">
              <a:solidFill>
                <a:schemeClr val="tx1"/>
              </a:solidFill>
              <a:effectLst/>
              <a:latin typeface="+mn-lt"/>
              <a:ea typeface="+mn-ea"/>
              <a:cs typeface="+mn-cs"/>
            </a:endParaRPr>
          </a:p>
          <a:p>
            <a:pPr marL="171450" lvl="0" indent="-171450">
              <a:buFontTx/>
              <a:buChar char="-"/>
            </a:pPr>
            <a:r>
              <a:rPr lang="en-US" sz="1200" b="0" kern="1200" baseline="0" dirty="0" err="1" smtClean="0">
                <a:solidFill>
                  <a:schemeClr val="tx1"/>
                </a:solidFill>
                <a:effectLst/>
                <a:latin typeface="+mn-lt"/>
                <a:ea typeface="+mn-ea"/>
                <a:cs typeface="+mn-cs"/>
              </a:rPr>
              <a:t>Belum</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ada</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mekanisme</a:t>
            </a:r>
            <a:r>
              <a:rPr lang="en-US" sz="1200" b="0" kern="1200" baseline="0" dirty="0" smtClean="0">
                <a:solidFill>
                  <a:schemeClr val="tx1"/>
                </a:solidFill>
                <a:effectLst/>
                <a:latin typeface="+mn-lt"/>
                <a:ea typeface="+mn-ea"/>
                <a:cs typeface="+mn-cs"/>
              </a:rPr>
              <a:t> </a:t>
            </a:r>
            <a:r>
              <a:rPr lang="id-ID" sz="1200" b="1" i="1" kern="1200" dirty="0" err="1" smtClean="0">
                <a:solidFill>
                  <a:schemeClr val="tx1"/>
                </a:solidFill>
                <a:effectLst/>
                <a:latin typeface="+mn-lt"/>
                <a:ea typeface="+mn-ea"/>
                <a:cs typeface="+mn-cs"/>
              </a:rPr>
              <a:t>checker</a:t>
            </a:r>
            <a:r>
              <a:rPr lang="id-ID" sz="1200" b="1" kern="1200" dirty="0" smtClean="0">
                <a:solidFill>
                  <a:schemeClr val="tx1"/>
                </a:solidFill>
                <a:effectLst/>
                <a:latin typeface="+mn-lt"/>
                <a:ea typeface="+mn-ea"/>
                <a:cs typeface="+mn-cs"/>
              </a:rPr>
              <a:t> dan </a:t>
            </a:r>
            <a:r>
              <a:rPr lang="id-ID" sz="1200" b="1" i="1" kern="1200" dirty="0" err="1" smtClean="0">
                <a:solidFill>
                  <a:schemeClr val="tx1"/>
                </a:solidFill>
                <a:effectLst/>
                <a:latin typeface="+mn-lt"/>
                <a:ea typeface="+mn-ea"/>
                <a:cs typeface="+mn-cs"/>
              </a:rPr>
              <a:t>maker</a:t>
            </a:r>
            <a:r>
              <a:rPr lang="id-ID" sz="1200" b="1" kern="1200" dirty="0" smtClean="0">
                <a:solidFill>
                  <a:schemeClr val="tx1"/>
                </a:solidFill>
                <a:effectLst/>
                <a:latin typeface="+mn-lt"/>
                <a:ea typeface="+mn-ea"/>
                <a:cs typeface="+mn-cs"/>
              </a:rPr>
              <a:t> pada proses perubahan dan </a:t>
            </a:r>
            <a:r>
              <a:rPr lang="id-ID" sz="1200" b="1" kern="1200" dirty="0" err="1" smtClean="0">
                <a:solidFill>
                  <a:schemeClr val="tx1"/>
                </a:solidFill>
                <a:effectLst/>
                <a:latin typeface="+mn-lt"/>
                <a:ea typeface="+mn-ea"/>
                <a:cs typeface="+mn-cs"/>
              </a:rPr>
              <a:t>upload</a:t>
            </a:r>
            <a:r>
              <a:rPr lang="id-ID" sz="1200" b="1" kern="1200" dirty="0" smtClean="0">
                <a:solidFill>
                  <a:schemeClr val="tx1"/>
                </a:solidFill>
                <a:effectLst/>
                <a:latin typeface="+mn-lt"/>
                <a:ea typeface="+mn-ea"/>
                <a:cs typeface="+mn-cs"/>
              </a:rPr>
              <a:t> data</a:t>
            </a:r>
            <a:r>
              <a:rPr lang="id-ID"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171450" lvl="0" indent="-171450">
              <a:buFontTx/>
              <a:buChar char="-"/>
            </a:pPr>
            <a:r>
              <a:rPr lang="en-US" sz="1200" kern="1200" dirty="0" err="1" smtClean="0">
                <a:solidFill>
                  <a:schemeClr val="tx1"/>
                </a:solidFill>
                <a:effectLst/>
                <a:latin typeface="+mn-lt"/>
                <a:ea typeface="+mn-ea"/>
                <a:cs typeface="+mn-cs"/>
              </a:rPr>
              <a:t>Belum</a:t>
            </a:r>
            <a:r>
              <a:rPr lang="en-US" sz="1200" kern="1200" baseline="0" dirty="0" smtClean="0">
                <a:solidFill>
                  <a:schemeClr val="tx1"/>
                </a:solidFill>
                <a:effectLst/>
                <a:latin typeface="+mn-lt"/>
                <a:ea typeface="+mn-ea"/>
                <a:cs typeface="+mn-cs"/>
              </a:rPr>
              <a:t> </a:t>
            </a:r>
            <a:r>
              <a:rPr lang="id-ID" sz="1200" kern="1200" dirty="0" smtClean="0">
                <a:solidFill>
                  <a:schemeClr val="tx1"/>
                </a:solidFill>
                <a:effectLst/>
                <a:latin typeface="+mn-lt"/>
                <a:ea typeface="+mn-ea"/>
                <a:cs typeface="+mn-cs"/>
              </a:rPr>
              <a:t>Dapat melakukan </a:t>
            </a:r>
            <a:r>
              <a:rPr lang="id-ID" sz="1200" i="1" kern="1200" dirty="0" err="1" smtClean="0">
                <a:solidFill>
                  <a:schemeClr val="tx1"/>
                </a:solidFill>
                <a:effectLst/>
                <a:latin typeface="+mn-lt"/>
                <a:ea typeface="+mn-ea"/>
                <a:cs typeface="+mn-cs"/>
              </a:rPr>
              <a:t>un-merging</a:t>
            </a:r>
            <a:r>
              <a:rPr lang="id-ID" sz="1200" kern="1200" dirty="0" smtClean="0">
                <a:solidFill>
                  <a:schemeClr val="tx1"/>
                </a:solidFill>
                <a:effectLst/>
                <a:latin typeface="+mn-lt"/>
                <a:ea typeface="+mn-ea"/>
                <a:cs typeface="+mn-cs"/>
              </a:rPr>
              <a:t> CIF yang sebelumnya telah dilakukan </a:t>
            </a:r>
            <a:r>
              <a:rPr lang="id-ID" sz="1200" kern="1200" dirty="0" err="1" smtClean="0">
                <a:solidFill>
                  <a:schemeClr val="tx1"/>
                </a:solidFill>
                <a:effectLst/>
                <a:latin typeface="+mn-lt"/>
                <a:ea typeface="+mn-ea"/>
                <a:cs typeface="+mn-cs"/>
              </a:rPr>
              <a:t>merging</a:t>
            </a:r>
            <a:r>
              <a:rPr lang="id-ID" sz="1200" kern="1200" dirty="0" smtClean="0">
                <a:solidFill>
                  <a:schemeClr val="tx1"/>
                </a:solidFill>
                <a:effectLst/>
                <a:latin typeface="+mn-lt"/>
                <a:ea typeface="+mn-ea"/>
                <a:cs typeface="+mn-cs"/>
              </a:rPr>
              <a:t> dan memberikan </a:t>
            </a:r>
            <a:r>
              <a:rPr lang="id-ID" sz="1200" i="1" kern="1200" dirty="0" err="1" smtClean="0">
                <a:solidFill>
                  <a:schemeClr val="tx1"/>
                </a:solidFill>
                <a:effectLst/>
                <a:latin typeface="+mn-lt"/>
                <a:ea typeface="+mn-ea"/>
                <a:cs typeface="+mn-cs"/>
              </a:rPr>
              <a:t>feedback</a:t>
            </a:r>
            <a:r>
              <a:rPr lang="id-ID" sz="1200" kern="1200" dirty="0" smtClean="0">
                <a:solidFill>
                  <a:schemeClr val="tx1"/>
                </a:solidFill>
                <a:effectLst/>
                <a:latin typeface="+mn-lt"/>
                <a:ea typeface="+mn-ea"/>
                <a:cs typeface="+mn-cs"/>
              </a:rPr>
              <a:t> kepada sistem asal</a:t>
            </a:r>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fld id="{8C643B95-15C0-49E3-ACE6-FFA7EA8D8708}" type="slidenum">
              <a:rPr lang="en-US">
                <a:solidFill>
                  <a:srgbClr val="000000"/>
                </a:solidFill>
              </a:rPr>
              <a:pPr/>
              <a:t>9</a:t>
            </a:fld>
            <a:endParaRPr lang="en-US">
              <a:solidFill>
                <a:srgbClr val="000000"/>
              </a:solidFill>
            </a:endParaRPr>
          </a:p>
        </p:txBody>
      </p:sp>
    </p:spTree>
    <p:extLst>
      <p:ext uri="{BB962C8B-B14F-4D97-AF65-F5344CB8AC3E}">
        <p14:creationId xmlns:p14="http://schemas.microsoft.com/office/powerpoint/2010/main" val="1618526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12D0A7A-1453-46B9-8A2D-17D9B1F785D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5828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0FDAE6C-3248-4187-9B34-5DD16333B67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1234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CB6324C-DC7C-4439-8F8C-6812780F52A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37421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4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6736" indent="0" algn="ctr">
              <a:buNone/>
              <a:defRPr/>
            </a:lvl2pPr>
            <a:lvl3pPr marL="913462" indent="0" algn="ctr">
              <a:buNone/>
              <a:defRPr/>
            </a:lvl3pPr>
            <a:lvl4pPr marL="1370190" indent="0" algn="ctr">
              <a:buNone/>
              <a:defRPr/>
            </a:lvl4pPr>
            <a:lvl5pPr marL="1826923" indent="0" algn="ctr">
              <a:buNone/>
              <a:defRPr/>
            </a:lvl5pPr>
            <a:lvl6pPr marL="2283651" indent="0" algn="ctr">
              <a:buNone/>
              <a:defRPr/>
            </a:lvl6pPr>
            <a:lvl7pPr marL="2740385" indent="0" algn="ctr">
              <a:buNone/>
              <a:defRPr/>
            </a:lvl7pPr>
            <a:lvl8pPr marL="3197113" indent="0" algn="ctr">
              <a:buNone/>
              <a:defRPr/>
            </a:lvl8pPr>
            <a:lvl9pPr marL="3653841"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atin typeface="+mn-lt"/>
              </a:defRPr>
            </a:lvl1pPr>
          </a:lstStyle>
          <a:p>
            <a:pPr>
              <a:defRPr/>
            </a:pPr>
            <a:endParaRPr lang="en-US"/>
          </a:p>
        </p:txBody>
      </p:sp>
      <p:sp>
        <p:nvSpPr>
          <p:cNvPr id="5" name="Rectangle 5"/>
          <p:cNvSpPr>
            <a:spLocks noGrp="1" noChangeArrowheads="1"/>
          </p:cNvSpPr>
          <p:nvPr>
            <p:ph type="ftr" sz="quarter" idx="11"/>
          </p:nvPr>
        </p:nvSpPr>
        <p:spPr/>
        <p:txBody>
          <a:bodyPr/>
          <a:lstStyle>
            <a:lvl1pPr>
              <a:defRPr>
                <a:latin typeface="+mn-lt"/>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atin typeface="+mn-lt"/>
              </a:defRPr>
            </a:lvl1pPr>
          </a:lstStyle>
          <a:p>
            <a:pPr>
              <a:defRPr/>
            </a:pPr>
            <a:fld id="{309EACA9-A41E-40AE-9D76-798EE2505DBD}" type="slidenum">
              <a:rPr lang="en-US"/>
              <a:pPr>
                <a:defRPr/>
              </a:pPr>
              <a:t>‹#›</a:t>
            </a:fld>
            <a:endParaRPr lang="en-US"/>
          </a:p>
        </p:txBody>
      </p:sp>
    </p:spTree>
    <p:extLst>
      <p:ext uri="{BB962C8B-B14F-4D97-AF65-F5344CB8AC3E}">
        <p14:creationId xmlns:p14="http://schemas.microsoft.com/office/powerpoint/2010/main" val="2910078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atin typeface="+mn-lt"/>
              </a:defRPr>
            </a:lvl1pPr>
          </a:lstStyle>
          <a:p>
            <a:pPr>
              <a:defRPr/>
            </a:pPr>
            <a:endParaRPr lang="en-US"/>
          </a:p>
        </p:txBody>
      </p:sp>
      <p:sp>
        <p:nvSpPr>
          <p:cNvPr id="5" name="Rectangle 5"/>
          <p:cNvSpPr>
            <a:spLocks noGrp="1" noChangeArrowheads="1"/>
          </p:cNvSpPr>
          <p:nvPr>
            <p:ph type="ftr" sz="quarter" idx="11"/>
          </p:nvPr>
        </p:nvSpPr>
        <p:spPr/>
        <p:txBody>
          <a:bodyPr/>
          <a:lstStyle>
            <a:lvl1pPr>
              <a:defRPr>
                <a:latin typeface="+mn-lt"/>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atin typeface="+mn-lt"/>
              </a:defRPr>
            </a:lvl1pPr>
          </a:lstStyle>
          <a:p>
            <a:pPr>
              <a:defRPr/>
            </a:pPr>
            <a:fld id="{E4975260-A614-4260-BC5B-9DD707CB94F5}" type="slidenum">
              <a:rPr lang="en-US"/>
              <a:pPr>
                <a:defRPr/>
              </a:pPr>
              <a:t>‹#›</a:t>
            </a:fld>
            <a:endParaRPr lang="en-US"/>
          </a:p>
        </p:txBody>
      </p:sp>
    </p:spTree>
    <p:extLst>
      <p:ext uri="{BB962C8B-B14F-4D97-AF65-F5344CB8AC3E}">
        <p14:creationId xmlns:p14="http://schemas.microsoft.com/office/powerpoint/2010/main" val="2371595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37"/>
            <a:ext cx="7772400" cy="1500187"/>
          </a:xfrm>
        </p:spPr>
        <p:txBody>
          <a:bodyPr anchor="b"/>
          <a:lstStyle>
            <a:lvl1pPr marL="0" indent="0">
              <a:buNone/>
              <a:defRPr sz="2000"/>
            </a:lvl1pPr>
            <a:lvl2pPr marL="456736" indent="0">
              <a:buNone/>
              <a:defRPr sz="1800"/>
            </a:lvl2pPr>
            <a:lvl3pPr marL="913462" indent="0">
              <a:buNone/>
              <a:defRPr sz="1600"/>
            </a:lvl3pPr>
            <a:lvl4pPr marL="1370190" indent="0">
              <a:buNone/>
              <a:defRPr sz="1400"/>
            </a:lvl4pPr>
            <a:lvl5pPr marL="1826923" indent="0">
              <a:buNone/>
              <a:defRPr sz="1400"/>
            </a:lvl5pPr>
            <a:lvl6pPr marL="2283651" indent="0">
              <a:buNone/>
              <a:defRPr sz="1400"/>
            </a:lvl6pPr>
            <a:lvl7pPr marL="2740385" indent="0">
              <a:buNone/>
              <a:defRPr sz="1400"/>
            </a:lvl7pPr>
            <a:lvl8pPr marL="3197113" indent="0">
              <a:buNone/>
              <a:defRPr sz="1400"/>
            </a:lvl8pPr>
            <a:lvl9pPr marL="3653841"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a:latin typeface="+mn-lt"/>
              </a:defRPr>
            </a:lvl1pPr>
          </a:lstStyle>
          <a:p>
            <a:pPr>
              <a:defRPr/>
            </a:pPr>
            <a:endParaRPr lang="en-US"/>
          </a:p>
        </p:txBody>
      </p:sp>
      <p:sp>
        <p:nvSpPr>
          <p:cNvPr id="5" name="Rectangle 5"/>
          <p:cNvSpPr>
            <a:spLocks noGrp="1" noChangeArrowheads="1"/>
          </p:cNvSpPr>
          <p:nvPr>
            <p:ph type="ftr" sz="quarter" idx="11"/>
          </p:nvPr>
        </p:nvSpPr>
        <p:spPr/>
        <p:txBody>
          <a:bodyPr/>
          <a:lstStyle>
            <a:lvl1pPr>
              <a:defRPr>
                <a:latin typeface="+mn-lt"/>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atin typeface="+mn-lt"/>
              </a:defRPr>
            </a:lvl1pPr>
          </a:lstStyle>
          <a:p>
            <a:pPr>
              <a:defRPr/>
            </a:pPr>
            <a:fld id="{2904F5C9-0E82-471D-A890-EAA3096FC01D}" type="slidenum">
              <a:rPr lang="en-US"/>
              <a:pPr>
                <a:defRPr/>
              </a:pPr>
              <a:t>‹#›</a:t>
            </a:fld>
            <a:endParaRPr lang="en-US"/>
          </a:p>
        </p:txBody>
      </p:sp>
    </p:spTree>
    <p:extLst>
      <p:ext uri="{BB962C8B-B14F-4D97-AF65-F5344CB8AC3E}">
        <p14:creationId xmlns:p14="http://schemas.microsoft.com/office/powerpoint/2010/main" val="186804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atin typeface="+mn-lt"/>
              </a:defRPr>
            </a:lvl1pPr>
          </a:lstStyle>
          <a:p>
            <a:pPr>
              <a:defRPr/>
            </a:pPr>
            <a:endParaRPr lang="en-US"/>
          </a:p>
        </p:txBody>
      </p:sp>
      <p:sp>
        <p:nvSpPr>
          <p:cNvPr id="6" name="Rectangle 5"/>
          <p:cNvSpPr>
            <a:spLocks noGrp="1" noChangeArrowheads="1"/>
          </p:cNvSpPr>
          <p:nvPr>
            <p:ph type="ftr" sz="quarter" idx="11"/>
          </p:nvPr>
        </p:nvSpPr>
        <p:spPr/>
        <p:txBody>
          <a:bodyPr/>
          <a:lstStyle>
            <a:lvl1pPr>
              <a:defRPr>
                <a:latin typeface="+mn-lt"/>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atin typeface="+mn-lt"/>
              </a:defRPr>
            </a:lvl1pPr>
          </a:lstStyle>
          <a:p>
            <a:pPr>
              <a:defRPr/>
            </a:pPr>
            <a:fld id="{3CDB1BCC-4DA9-4254-A0CB-54979BA2029D}" type="slidenum">
              <a:rPr lang="en-US"/>
              <a:pPr>
                <a:defRPr/>
              </a:pPr>
              <a:t>‹#›</a:t>
            </a:fld>
            <a:endParaRPr lang="en-US"/>
          </a:p>
        </p:txBody>
      </p:sp>
    </p:spTree>
    <p:extLst>
      <p:ext uri="{BB962C8B-B14F-4D97-AF65-F5344CB8AC3E}">
        <p14:creationId xmlns:p14="http://schemas.microsoft.com/office/powerpoint/2010/main" val="2743585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7"/>
            <a:ext cx="4040188" cy="639763"/>
          </a:xfrm>
        </p:spPr>
        <p:txBody>
          <a:bodyPr anchor="b"/>
          <a:lstStyle>
            <a:lvl1pPr marL="0" indent="0">
              <a:buNone/>
              <a:defRPr sz="2400" b="1"/>
            </a:lvl1pPr>
            <a:lvl2pPr marL="456736" indent="0">
              <a:buNone/>
              <a:defRPr sz="2000" b="1"/>
            </a:lvl2pPr>
            <a:lvl3pPr marL="913462" indent="0">
              <a:buNone/>
              <a:defRPr sz="1800" b="1"/>
            </a:lvl3pPr>
            <a:lvl4pPr marL="1370190" indent="0">
              <a:buNone/>
              <a:defRPr sz="1600" b="1"/>
            </a:lvl4pPr>
            <a:lvl5pPr marL="1826923" indent="0">
              <a:buNone/>
              <a:defRPr sz="1600" b="1"/>
            </a:lvl5pPr>
            <a:lvl6pPr marL="2283651" indent="0">
              <a:buNone/>
              <a:defRPr sz="1600" b="1"/>
            </a:lvl6pPr>
            <a:lvl7pPr marL="2740385" indent="0">
              <a:buNone/>
              <a:defRPr sz="1600" b="1"/>
            </a:lvl7pPr>
            <a:lvl8pPr marL="3197113" indent="0">
              <a:buNone/>
              <a:defRPr sz="1600" b="1"/>
            </a:lvl8pPr>
            <a:lvl9pPr marL="365384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66" y="1535117"/>
            <a:ext cx="4041775" cy="639763"/>
          </a:xfrm>
        </p:spPr>
        <p:txBody>
          <a:bodyPr anchor="b"/>
          <a:lstStyle>
            <a:lvl1pPr marL="0" indent="0">
              <a:buNone/>
              <a:defRPr sz="2400" b="1"/>
            </a:lvl1pPr>
            <a:lvl2pPr marL="456736" indent="0">
              <a:buNone/>
              <a:defRPr sz="2000" b="1"/>
            </a:lvl2pPr>
            <a:lvl3pPr marL="913462" indent="0">
              <a:buNone/>
              <a:defRPr sz="1800" b="1"/>
            </a:lvl3pPr>
            <a:lvl4pPr marL="1370190" indent="0">
              <a:buNone/>
              <a:defRPr sz="1600" b="1"/>
            </a:lvl4pPr>
            <a:lvl5pPr marL="1826923" indent="0">
              <a:buNone/>
              <a:defRPr sz="1600" b="1"/>
            </a:lvl5pPr>
            <a:lvl6pPr marL="2283651" indent="0">
              <a:buNone/>
              <a:defRPr sz="1600" b="1"/>
            </a:lvl6pPr>
            <a:lvl7pPr marL="2740385" indent="0">
              <a:buNone/>
              <a:defRPr sz="1600" b="1"/>
            </a:lvl7pPr>
            <a:lvl8pPr marL="3197113" indent="0">
              <a:buNone/>
              <a:defRPr sz="1600" b="1"/>
            </a:lvl8pPr>
            <a:lvl9pPr marL="365384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6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atin typeface="+mn-lt"/>
              </a:defRPr>
            </a:lvl1pPr>
          </a:lstStyle>
          <a:p>
            <a:pPr>
              <a:defRPr/>
            </a:pPr>
            <a:endParaRPr lang="en-US"/>
          </a:p>
        </p:txBody>
      </p:sp>
      <p:sp>
        <p:nvSpPr>
          <p:cNvPr id="8" name="Rectangle 5"/>
          <p:cNvSpPr>
            <a:spLocks noGrp="1" noChangeArrowheads="1"/>
          </p:cNvSpPr>
          <p:nvPr>
            <p:ph type="ftr" sz="quarter" idx="11"/>
          </p:nvPr>
        </p:nvSpPr>
        <p:spPr/>
        <p:txBody>
          <a:bodyPr/>
          <a:lstStyle>
            <a:lvl1pPr>
              <a:defRPr>
                <a:latin typeface="+mn-lt"/>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atin typeface="+mn-lt"/>
              </a:defRPr>
            </a:lvl1pPr>
          </a:lstStyle>
          <a:p>
            <a:pPr>
              <a:defRPr/>
            </a:pPr>
            <a:fld id="{1E3AB401-E5E7-4EA5-81D1-74FC7E07BD46}" type="slidenum">
              <a:rPr lang="en-US"/>
              <a:pPr>
                <a:defRPr/>
              </a:pPr>
              <a:t>‹#›</a:t>
            </a:fld>
            <a:endParaRPr lang="en-US"/>
          </a:p>
        </p:txBody>
      </p:sp>
    </p:spTree>
    <p:extLst>
      <p:ext uri="{BB962C8B-B14F-4D97-AF65-F5344CB8AC3E}">
        <p14:creationId xmlns:p14="http://schemas.microsoft.com/office/powerpoint/2010/main" val="1100106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atin typeface="+mn-lt"/>
              </a:defRPr>
            </a:lvl1pPr>
          </a:lstStyle>
          <a:p>
            <a:pPr>
              <a:defRPr/>
            </a:pPr>
            <a:endParaRPr lang="en-US"/>
          </a:p>
        </p:txBody>
      </p:sp>
      <p:sp>
        <p:nvSpPr>
          <p:cNvPr id="4" name="Rectangle 5"/>
          <p:cNvSpPr>
            <a:spLocks noGrp="1" noChangeArrowheads="1"/>
          </p:cNvSpPr>
          <p:nvPr>
            <p:ph type="ftr" sz="quarter" idx="11"/>
          </p:nvPr>
        </p:nvSpPr>
        <p:spPr/>
        <p:txBody>
          <a:bodyPr/>
          <a:lstStyle>
            <a:lvl1pPr>
              <a:defRPr>
                <a:latin typeface="+mn-lt"/>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atin typeface="+mn-lt"/>
              </a:defRPr>
            </a:lvl1pPr>
          </a:lstStyle>
          <a:p>
            <a:pPr>
              <a:defRPr/>
            </a:pPr>
            <a:fld id="{1F269494-1A1B-4DE6-95C9-AF576A480496}" type="slidenum">
              <a:rPr lang="en-US"/>
              <a:pPr>
                <a:defRPr/>
              </a:pPr>
              <a:t>‹#›</a:t>
            </a:fld>
            <a:endParaRPr lang="en-US"/>
          </a:p>
        </p:txBody>
      </p:sp>
    </p:spTree>
    <p:extLst>
      <p:ext uri="{BB962C8B-B14F-4D97-AF65-F5344CB8AC3E}">
        <p14:creationId xmlns:p14="http://schemas.microsoft.com/office/powerpoint/2010/main" val="8414848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atin typeface="+mn-lt"/>
              </a:defRPr>
            </a:lvl1pPr>
          </a:lstStyle>
          <a:p>
            <a:pPr>
              <a:defRPr/>
            </a:pPr>
            <a:endParaRPr lang="en-US"/>
          </a:p>
        </p:txBody>
      </p:sp>
      <p:sp>
        <p:nvSpPr>
          <p:cNvPr id="3" name="Rectangle 5"/>
          <p:cNvSpPr>
            <a:spLocks noGrp="1" noChangeArrowheads="1"/>
          </p:cNvSpPr>
          <p:nvPr>
            <p:ph type="ftr" sz="quarter" idx="11"/>
          </p:nvPr>
        </p:nvSpPr>
        <p:spPr/>
        <p:txBody>
          <a:bodyPr/>
          <a:lstStyle>
            <a:lvl1pPr>
              <a:defRPr>
                <a:latin typeface="+mn-lt"/>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atin typeface="+mn-lt"/>
              </a:defRPr>
            </a:lvl1pPr>
          </a:lstStyle>
          <a:p>
            <a:pPr>
              <a:defRPr/>
            </a:pPr>
            <a:fld id="{841D5F54-58F9-4411-8210-2D97BBA87A65}" type="slidenum">
              <a:rPr lang="en-US"/>
              <a:pPr>
                <a:defRPr/>
              </a:pPr>
              <a:t>‹#›</a:t>
            </a:fld>
            <a:endParaRPr lang="en-US"/>
          </a:p>
        </p:txBody>
      </p:sp>
    </p:spTree>
    <p:extLst>
      <p:ext uri="{BB962C8B-B14F-4D97-AF65-F5344CB8AC3E}">
        <p14:creationId xmlns:p14="http://schemas.microsoft.com/office/powerpoint/2010/main" val="22186987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53"/>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37"/>
            <a:ext cx="3008313" cy="4691063"/>
          </a:xfrm>
        </p:spPr>
        <p:txBody>
          <a:bodyPr/>
          <a:lstStyle>
            <a:lvl1pPr marL="0" indent="0">
              <a:buNone/>
              <a:defRPr sz="1400"/>
            </a:lvl1pPr>
            <a:lvl2pPr marL="456736" indent="0">
              <a:buNone/>
              <a:defRPr sz="1200"/>
            </a:lvl2pPr>
            <a:lvl3pPr marL="913462" indent="0">
              <a:buNone/>
              <a:defRPr sz="1000"/>
            </a:lvl3pPr>
            <a:lvl4pPr marL="1370190" indent="0">
              <a:buNone/>
              <a:defRPr sz="900"/>
            </a:lvl4pPr>
            <a:lvl5pPr marL="1826923" indent="0">
              <a:buNone/>
              <a:defRPr sz="900"/>
            </a:lvl5pPr>
            <a:lvl6pPr marL="2283651" indent="0">
              <a:buNone/>
              <a:defRPr sz="900"/>
            </a:lvl6pPr>
            <a:lvl7pPr marL="2740385" indent="0">
              <a:buNone/>
              <a:defRPr sz="900"/>
            </a:lvl7pPr>
            <a:lvl8pPr marL="3197113" indent="0">
              <a:buNone/>
              <a:defRPr sz="900"/>
            </a:lvl8pPr>
            <a:lvl9pPr marL="3653841"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atin typeface="+mn-lt"/>
              </a:defRPr>
            </a:lvl1pPr>
          </a:lstStyle>
          <a:p>
            <a:pPr>
              <a:defRPr/>
            </a:pPr>
            <a:endParaRPr lang="en-US"/>
          </a:p>
        </p:txBody>
      </p:sp>
      <p:sp>
        <p:nvSpPr>
          <p:cNvPr id="6" name="Rectangle 5"/>
          <p:cNvSpPr>
            <a:spLocks noGrp="1" noChangeArrowheads="1"/>
          </p:cNvSpPr>
          <p:nvPr>
            <p:ph type="ftr" sz="quarter" idx="11"/>
          </p:nvPr>
        </p:nvSpPr>
        <p:spPr/>
        <p:txBody>
          <a:bodyPr/>
          <a:lstStyle>
            <a:lvl1pPr>
              <a:defRPr>
                <a:latin typeface="+mn-lt"/>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atin typeface="+mn-lt"/>
              </a:defRPr>
            </a:lvl1pPr>
          </a:lstStyle>
          <a:p>
            <a:pPr>
              <a:defRPr/>
            </a:pPr>
            <a:fld id="{1F2421EC-7EAC-4C1E-A3A9-E4282E45B6E6}" type="slidenum">
              <a:rPr lang="en-US"/>
              <a:pPr>
                <a:defRPr/>
              </a:pPr>
              <a:t>‹#›</a:t>
            </a:fld>
            <a:endParaRPr lang="en-US"/>
          </a:p>
        </p:txBody>
      </p:sp>
    </p:spTree>
    <p:extLst>
      <p:ext uri="{BB962C8B-B14F-4D97-AF65-F5344CB8AC3E}">
        <p14:creationId xmlns:p14="http://schemas.microsoft.com/office/powerpoint/2010/main" val="1601743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C662312-3B1A-4E5B-A70E-472C7C53FEF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58575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736" indent="0">
              <a:buNone/>
              <a:defRPr sz="2800"/>
            </a:lvl2pPr>
            <a:lvl3pPr marL="913462" indent="0">
              <a:buNone/>
              <a:defRPr sz="2400"/>
            </a:lvl3pPr>
            <a:lvl4pPr marL="1370190" indent="0">
              <a:buNone/>
              <a:defRPr sz="2000"/>
            </a:lvl4pPr>
            <a:lvl5pPr marL="1826923" indent="0">
              <a:buNone/>
              <a:defRPr sz="2000"/>
            </a:lvl5pPr>
            <a:lvl6pPr marL="2283651" indent="0">
              <a:buNone/>
              <a:defRPr sz="2000"/>
            </a:lvl6pPr>
            <a:lvl7pPr marL="2740385" indent="0">
              <a:buNone/>
              <a:defRPr sz="2000"/>
            </a:lvl7pPr>
            <a:lvl8pPr marL="3197113" indent="0">
              <a:buNone/>
              <a:defRPr sz="2000"/>
            </a:lvl8pPr>
            <a:lvl9pPr marL="3653841" indent="0">
              <a:buNone/>
              <a:defRPr sz="2000"/>
            </a:lvl9pPr>
          </a:lstStyle>
          <a:p>
            <a:pPr lvl="0"/>
            <a:endParaRPr lang="en-US" noProof="0" smtClean="0"/>
          </a:p>
        </p:txBody>
      </p:sp>
      <p:sp>
        <p:nvSpPr>
          <p:cNvPr id="4" name="Text Placeholder 3"/>
          <p:cNvSpPr>
            <a:spLocks noGrp="1"/>
          </p:cNvSpPr>
          <p:nvPr>
            <p:ph type="body" sz="half" idx="2"/>
          </p:nvPr>
        </p:nvSpPr>
        <p:spPr>
          <a:xfrm>
            <a:off x="1792288" y="5367347"/>
            <a:ext cx="5486400" cy="804863"/>
          </a:xfrm>
        </p:spPr>
        <p:txBody>
          <a:bodyPr/>
          <a:lstStyle>
            <a:lvl1pPr marL="0" indent="0">
              <a:buNone/>
              <a:defRPr sz="1400"/>
            </a:lvl1pPr>
            <a:lvl2pPr marL="456736" indent="0">
              <a:buNone/>
              <a:defRPr sz="1200"/>
            </a:lvl2pPr>
            <a:lvl3pPr marL="913462" indent="0">
              <a:buNone/>
              <a:defRPr sz="1000"/>
            </a:lvl3pPr>
            <a:lvl4pPr marL="1370190" indent="0">
              <a:buNone/>
              <a:defRPr sz="900"/>
            </a:lvl4pPr>
            <a:lvl5pPr marL="1826923" indent="0">
              <a:buNone/>
              <a:defRPr sz="900"/>
            </a:lvl5pPr>
            <a:lvl6pPr marL="2283651" indent="0">
              <a:buNone/>
              <a:defRPr sz="900"/>
            </a:lvl6pPr>
            <a:lvl7pPr marL="2740385" indent="0">
              <a:buNone/>
              <a:defRPr sz="900"/>
            </a:lvl7pPr>
            <a:lvl8pPr marL="3197113" indent="0">
              <a:buNone/>
              <a:defRPr sz="900"/>
            </a:lvl8pPr>
            <a:lvl9pPr marL="3653841"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atin typeface="+mn-lt"/>
              </a:defRPr>
            </a:lvl1pPr>
          </a:lstStyle>
          <a:p>
            <a:pPr>
              <a:defRPr/>
            </a:pPr>
            <a:endParaRPr lang="en-US"/>
          </a:p>
        </p:txBody>
      </p:sp>
      <p:sp>
        <p:nvSpPr>
          <p:cNvPr id="6" name="Rectangle 5"/>
          <p:cNvSpPr>
            <a:spLocks noGrp="1" noChangeArrowheads="1"/>
          </p:cNvSpPr>
          <p:nvPr>
            <p:ph type="ftr" sz="quarter" idx="11"/>
          </p:nvPr>
        </p:nvSpPr>
        <p:spPr/>
        <p:txBody>
          <a:bodyPr/>
          <a:lstStyle>
            <a:lvl1pPr>
              <a:defRPr>
                <a:latin typeface="+mn-lt"/>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atin typeface="+mn-lt"/>
              </a:defRPr>
            </a:lvl1pPr>
          </a:lstStyle>
          <a:p>
            <a:pPr>
              <a:defRPr/>
            </a:pPr>
            <a:fld id="{C2332253-4FAD-4BD1-8D7C-7BEB2F5314C6}" type="slidenum">
              <a:rPr lang="en-US"/>
              <a:pPr>
                <a:defRPr/>
              </a:pPr>
              <a:t>‹#›</a:t>
            </a:fld>
            <a:endParaRPr lang="en-US"/>
          </a:p>
        </p:txBody>
      </p:sp>
    </p:spTree>
    <p:extLst>
      <p:ext uri="{BB962C8B-B14F-4D97-AF65-F5344CB8AC3E}">
        <p14:creationId xmlns:p14="http://schemas.microsoft.com/office/powerpoint/2010/main" val="40456993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atin typeface="+mn-lt"/>
              </a:defRPr>
            </a:lvl1pPr>
          </a:lstStyle>
          <a:p>
            <a:pPr>
              <a:defRPr/>
            </a:pPr>
            <a:endParaRPr lang="en-US"/>
          </a:p>
        </p:txBody>
      </p:sp>
      <p:sp>
        <p:nvSpPr>
          <p:cNvPr id="5" name="Rectangle 5"/>
          <p:cNvSpPr>
            <a:spLocks noGrp="1" noChangeArrowheads="1"/>
          </p:cNvSpPr>
          <p:nvPr>
            <p:ph type="ftr" sz="quarter" idx="11"/>
          </p:nvPr>
        </p:nvSpPr>
        <p:spPr/>
        <p:txBody>
          <a:bodyPr/>
          <a:lstStyle>
            <a:lvl1pPr>
              <a:defRPr>
                <a:latin typeface="+mn-lt"/>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atin typeface="+mn-lt"/>
              </a:defRPr>
            </a:lvl1pPr>
          </a:lstStyle>
          <a:p>
            <a:pPr>
              <a:defRPr/>
            </a:pPr>
            <a:fld id="{6536DBA3-AF69-4B23-8C84-713B0A7AABF0}" type="slidenum">
              <a:rPr lang="en-US"/>
              <a:pPr>
                <a:defRPr/>
              </a:pPr>
              <a:t>‹#›</a:t>
            </a:fld>
            <a:endParaRPr lang="en-US"/>
          </a:p>
        </p:txBody>
      </p:sp>
    </p:spTree>
    <p:extLst>
      <p:ext uri="{BB962C8B-B14F-4D97-AF65-F5344CB8AC3E}">
        <p14:creationId xmlns:p14="http://schemas.microsoft.com/office/powerpoint/2010/main" val="10042446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64"/>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6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atin typeface="+mn-lt"/>
              </a:defRPr>
            </a:lvl1pPr>
          </a:lstStyle>
          <a:p>
            <a:pPr>
              <a:defRPr/>
            </a:pPr>
            <a:endParaRPr lang="en-US"/>
          </a:p>
        </p:txBody>
      </p:sp>
      <p:sp>
        <p:nvSpPr>
          <p:cNvPr id="5" name="Rectangle 5"/>
          <p:cNvSpPr>
            <a:spLocks noGrp="1" noChangeArrowheads="1"/>
          </p:cNvSpPr>
          <p:nvPr>
            <p:ph type="ftr" sz="quarter" idx="11"/>
          </p:nvPr>
        </p:nvSpPr>
        <p:spPr/>
        <p:txBody>
          <a:bodyPr/>
          <a:lstStyle>
            <a:lvl1pPr>
              <a:defRPr>
                <a:latin typeface="+mn-lt"/>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atin typeface="+mn-lt"/>
              </a:defRPr>
            </a:lvl1pPr>
          </a:lstStyle>
          <a:p>
            <a:pPr>
              <a:defRPr/>
            </a:pPr>
            <a:fld id="{905EC302-2F8C-4FFA-827C-FAFBCCB05F05}" type="slidenum">
              <a:rPr lang="en-US"/>
              <a:pPr>
                <a:defRPr/>
              </a:pPr>
              <a:t>‹#›</a:t>
            </a:fld>
            <a:endParaRPr lang="en-US"/>
          </a:p>
        </p:txBody>
      </p:sp>
    </p:spTree>
    <p:extLst>
      <p:ext uri="{BB962C8B-B14F-4D97-AF65-F5344CB8AC3E}">
        <p14:creationId xmlns:p14="http://schemas.microsoft.com/office/powerpoint/2010/main" val="13779501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5"/>
            <a:ext cx="8229600" cy="4525963"/>
          </a:xfrm>
        </p:spPr>
        <p:txBody>
          <a:bodyPr/>
          <a:lstStyle/>
          <a:p>
            <a:pPr lvl="0"/>
            <a:endParaRPr lang="en-US" noProof="0" smtClean="0"/>
          </a:p>
        </p:txBody>
      </p:sp>
      <p:sp>
        <p:nvSpPr>
          <p:cNvPr id="4" name="Rectangle 4"/>
          <p:cNvSpPr>
            <a:spLocks noGrp="1" noChangeArrowheads="1"/>
          </p:cNvSpPr>
          <p:nvPr>
            <p:ph type="dt" sz="half" idx="10"/>
          </p:nvPr>
        </p:nvSpPr>
        <p:spPr/>
        <p:txBody>
          <a:bodyPr/>
          <a:lstStyle>
            <a:lvl1pPr>
              <a:defRPr>
                <a:latin typeface="+mn-lt"/>
              </a:defRPr>
            </a:lvl1pPr>
          </a:lstStyle>
          <a:p>
            <a:pPr>
              <a:defRPr/>
            </a:pPr>
            <a:endParaRPr lang="en-US"/>
          </a:p>
        </p:txBody>
      </p:sp>
      <p:sp>
        <p:nvSpPr>
          <p:cNvPr id="5" name="Rectangle 5"/>
          <p:cNvSpPr>
            <a:spLocks noGrp="1" noChangeArrowheads="1"/>
          </p:cNvSpPr>
          <p:nvPr>
            <p:ph type="ftr" sz="quarter" idx="11"/>
          </p:nvPr>
        </p:nvSpPr>
        <p:spPr/>
        <p:txBody>
          <a:bodyPr/>
          <a:lstStyle>
            <a:lvl1pPr>
              <a:defRPr>
                <a:latin typeface="+mn-lt"/>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atin typeface="+mn-lt"/>
              </a:defRPr>
            </a:lvl1pPr>
          </a:lstStyle>
          <a:p>
            <a:pPr>
              <a:defRPr/>
            </a:pPr>
            <a:fld id="{32670F52-D37D-404B-9C77-DF0477231823}" type="slidenum">
              <a:rPr lang="en-US"/>
              <a:pPr>
                <a:defRPr/>
              </a:pPr>
              <a:t>‹#›</a:t>
            </a:fld>
            <a:endParaRPr lang="en-US"/>
          </a:p>
        </p:txBody>
      </p:sp>
    </p:spTree>
    <p:extLst>
      <p:ext uri="{BB962C8B-B14F-4D97-AF65-F5344CB8AC3E}">
        <p14:creationId xmlns:p14="http://schemas.microsoft.com/office/powerpoint/2010/main" val="8165358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0"/>
            <a:ext cx="9144000" cy="513556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extLst/>
          </a:lstStyle>
          <a:p>
            <a:pPr algn="ctr" fontAlgn="base">
              <a:spcBef>
                <a:spcPct val="0"/>
              </a:spcBef>
              <a:spcAft>
                <a:spcPct val="0"/>
              </a:spcAft>
              <a:defRPr/>
            </a:pPr>
            <a:endParaRPr lang="en-US">
              <a:solidFill>
                <a:prstClr val="white"/>
              </a:solidFill>
            </a:endParaRPr>
          </a:p>
        </p:txBody>
      </p:sp>
      <p:sp>
        <p:nvSpPr>
          <p:cNvPr id="5" name="Rectangle 4"/>
          <p:cNvSpPr/>
          <p:nvPr/>
        </p:nvSpPr>
        <p:spPr bwMode="invGray">
          <a:xfrm>
            <a:off x="0" y="5127635"/>
            <a:ext cx="9144000" cy="46039"/>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extLst/>
          </a:lstStyle>
          <a:p>
            <a:pPr algn="ctr" fontAlgn="base">
              <a:spcBef>
                <a:spcPct val="0"/>
              </a:spcBef>
              <a:spcAft>
                <a:spcPct val="0"/>
              </a:spcAft>
              <a:defRPr/>
            </a:pPr>
            <a:endParaRPr lang="en-US">
              <a:solidFill>
                <a:prstClr val="white"/>
              </a:solidFill>
            </a:endParaRPr>
          </a:p>
        </p:txBody>
      </p:sp>
      <p:sp>
        <p:nvSpPr>
          <p:cNvPr id="2" name="Title 1"/>
          <p:cNvSpPr>
            <a:spLocks noGrp="1"/>
          </p:cNvSpPr>
          <p:nvPr>
            <p:ph type="ctrTitle"/>
          </p:nvPr>
        </p:nvSpPr>
        <p:spPr>
          <a:xfrm>
            <a:off x="685800" y="3355848"/>
            <a:ext cx="8077200" cy="1673352"/>
          </a:xfrm>
        </p:spPr>
        <p:txBody>
          <a:bodyPr tIns="0" bIns="0" anchor="t"/>
          <a:lstStyle>
            <a:lvl1pPr algn="l">
              <a:defRPr sz="4700" b="1"/>
            </a:lvl1pPr>
            <a:extLst/>
          </a:lstStyle>
          <a:p>
            <a:r>
              <a:rPr lang="en-US" smtClean="0"/>
              <a:t>Click to edit Master title style</a:t>
            </a:r>
            <a:endParaRPr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lang="en-US" smtClean="0"/>
              <a:t>Click to edit Master subtitle style</a:t>
            </a:r>
            <a:endParaRPr lang="en-US"/>
          </a:p>
        </p:txBody>
      </p:sp>
      <p:sp>
        <p:nvSpPr>
          <p:cNvPr id="6" name="Date Placeholder 3"/>
          <p:cNvSpPr>
            <a:spLocks noGrp="1"/>
          </p:cNvSpPr>
          <p:nvPr>
            <p:ph type="dt" sz="half" idx="10"/>
          </p:nvPr>
        </p:nvSpPr>
        <p:spPr/>
        <p:txBody>
          <a:bodyPr/>
          <a:lstStyle>
            <a:lvl1pPr>
              <a:defRPr/>
            </a:lvl1pPr>
          </a:lstStyle>
          <a:p>
            <a:pPr>
              <a:defRPr/>
            </a:pPr>
            <a:endParaRPr lang="en-US">
              <a:solidFill>
                <a:prstClr val="white">
                  <a:tint val="95000"/>
                </a:prstClr>
              </a:solidFill>
            </a:endParaRPr>
          </a:p>
        </p:txBody>
      </p:sp>
      <p:sp>
        <p:nvSpPr>
          <p:cNvPr id="7" name="Footer Placeholder 4"/>
          <p:cNvSpPr>
            <a:spLocks noGrp="1"/>
          </p:cNvSpPr>
          <p:nvPr>
            <p:ph type="ftr" sz="quarter" idx="11"/>
          </p:nvPr>
        </p:nvSpPr>
        <p:spPr/>
        <p:txBody>
          <a:bodyPr/>
          <a:lstStyle>
            <a:lvl1pPr>
              <a:defRPr/>
            </a:lvl1pPr>
          </a:lstStyle>
          <a:p>
            <a:pPr>
              <a:defRPr/>
            </a:pPr>
            <a:endParaRPr lang="en-US">
              <a:solidFill>
                <a:prstClr val="white">
                  <a:tint val="95000"/>
                </a:prstClr>
              </a:solidFill>
            </a:endParaRPr>
          </a:p>
        </p:txBody>
      </p:sp>
      <p:sp>
        <p:nvSpPr>
          <p:cNvPr id="8" name="Slide Number Placeholder 5"/>
          <p:cNvSpPr>
            <a:spLocks noGrp="1"/>
          </p:cNvSpPr>
          <p:nvPr>
            <p:ph type="sldNum" sz="quarter" idx="12"/>
          </p:nvPr>
        </p:nvSpPr>
        <p:spPr/>
        <p:txBody>
          <a:bodyPr/>
          <a:lstStyle>
            <a:lvl1pPr>
              <a:defRPr/>
            </a:lvl1pPr>
          </a:lstStyle>
          <a:p>
            <a:pPr>
              <a:defRPr/>
            </a:pPr>
            <a:fld id="{C06D1BCE-416B-471D-95C4-F39079977354}" type="slidenum">
              <a:rPr lang="en-US">
                <a:solidFill>
                  <a:prstClr val="white">
                    <a:tint val="95000"/>
                  </a:prstClr>
                </a:solidFill>
              </a:rPr>
              <a:pPr>
                <a:defRPr/>
              </a:pPr>
              <a:t>‹#›</a:t>
            </a:fld>
            <a:endParaRPr lang="en-US">
              <a:solidFill>
                <a:prstClr val="white">
                  <a:tint val="95000"/>
                </a:prstClr>
              </a:solidFill>
            </a:endParaRPr>
          </a:p>
        </p:txBody>
      </p:sp>
    </p:spTree>
    <p:extLst>
      <p:ext uri="{BB962C8B-B14F-4D97-AF65-F5344CB8AC3E}">
        <p14:creationId xmlns:p14="http://schemas.microsoft.com/office/powerpoint/2010/main" val="3831908287"/>
      </p:ext>
    </p:extLst>
  </p:cSld>
  <p:clrMapOvr>
    <a:overrideClrMapping bg1="dk1" tx1="lt1" bg2="dk2" tx2="lt2" accent1="accent1" accent2="accent2" accent3="accent3" accent4="accent4" accent5="accent5" accent6="accent6" hlink="hlink" folHlink="folHlink"/>
  </p:clrMapOvr>
  <p:transition spd="slow">
    <p:split orient="ver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lang="en-US" smtClean="0"/>
              <a:t>Click to edit Master title style</a:t>
            </a:r>
            <a:endParaRPr lang="en-US"/>
          </a:p>
        </p:txBody>
      </p:sp>
      <p:sp>
        <p:nvSpPr>
          <p:cNvPr id="3" name="Content Placeholder 2"/>
          <p:cNvSpPr>
            <a:spLocks noGrp="1"/>
          </p:cNvSpPr>
          <p:nvPr>
            <p:ph idx="1"/>
          </p:nvPr>
        </p:nvSpPr>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9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9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35BEBCB-68DC-486B-B44B-45DE2D868D77}" type="slidenum">
              <a:rPr lang="en-US">
                <a:solidFill>
                  <a:prstClr val="black">
                    <a:tint val="95000"/>
                  </a:prstClr>
                </a:solidFill>
              </a:rPr>
              <a:pPr>
                <a:defRPr/>
              </a:pPr>
              <a:t>‹#›</a:t>
            </a:fld>
            <a:endParaRPr lang="en-US">
              <a:solidFill>
                <a:prstClr val="black">
                  <a:tint val="95000"/>
                </a:prstClr>
              </a:solidFill>
            </a:endParaRPr>
          </a:p>
        </p:txBody>
      </p:sp>
    </p:spTree>
    <p:extLst>
      <p:ext uri="{BB962C8B-B14F-4D97-AF65-F5344CB8AC3E}">
        <p14:creationId xmlns:p14="http://schemas.microsoft.com/office/powerpoint/2010/main" val="287876708"/>
      </p:ext>
    </p:extLst>
  </p:cSld>
  <p:clrMapOvr>
    <a:masterClrMapping/>
  </p:clrMapOvr>
  <p:transition spd="slow">
    <p:split orient="vert"/>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10"/>
            <a:ext cx="9144000" cy="26019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extLst/>
          </a:lstStyle>
          <a:p>
            <a:pPr algn="ctr" fontAlgn="base">
              <a:spcBef>
                <a:spcPct val="0"/>
              </a:spcBef>
              <a:spcAft>
                <a:spcPct val="0"/>
              </a:spcAft>
              <a:defRPr/>
            </a:pPr>
            <a:endParaRPr lang="en-US">
              <a:solidFill>
                <a:prstClr val="white"/>
              </a:solidFill>
            </a:endParaRPr>
          </a:p>
        </p:txBody>
      </p:sp>
      <p:sp>
        <p:nvSpPr>
          <p:cNvPr id="5" name="Rectangle 4"/>
          <p:cNvSpPr/>
          <p:nvPr/>
        </p:nvSpPr>
        <p:spPr bwMode="invGray">
          <a:xfrm>
            <a:off x="0" y="2601916"/>
            <a:ext cx="9144000" cy="46037"/>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extLst/>
          </a:lstStyle>
          <a:p>
            <a:pPr algn="ctr" fontAlgn="base">
              <a:spcBef>
                <a:spcPct val="0"/>
              </a:spcBef>
              <a:spcAft>
                <a:spcPct val="0"/>
              </a:spcAft>
              <a:defRPr/>
            </a:pPr>
            <a:endParaRPr lang="en-US">
              <a:solidFill>
                <a:prstClr val="white"/>
              </a:solidFill>
            </a:endParaRPr>
          </a:p>
        </p:txBody>
      </p:sp>
      <p:sp>
        <p:nvSpPr>
          <p:cNvPr id="2" name="Title 1"/>
          <p:cNvSpPr>
            <a:spLocks noGrp="1"/>
          </p:cNvSpPr>
          <p:nvPr>
            <p:ph type="title"/>
          </p:nvPr>
        </p:nvSpPr>
        <p:spPr>
          <a:xfrm>
            <a:off x="749808" y="118872"/>
            <a:ext cx="8013192" cy="1636776"/>
          </a:xfrm>
        </p:spPr>
        <p:txBody>
          <a:bodyPr tIns="0" rIns="91440" bIns="0" anchor="b"/>
          <a:lstStyle>
            <a:lvl1pPr algn="l">
              <a:defRPr sz="4700" b="1" cap="none" baseline="0"/>
            </a:lvl1pPr>
            <a:extLst/>
          </a:lstStyle>
          <a:p>
            <a:r>
              <a:rPr lang="en-US" smtClean="0"/>
              <a:t>Click to edit Master title style</a:t>
            </a:r>
            <a:endParaRPr lang="en-US"/>
          </a:p>
        </p:txBody>
      </p:sp>
      <p:sp>
        <p:nvSpPr>
          <p:cNvPr id="3" name="Text Placeholder 2"/>
          <p:cNvSpPr>
            <a:spLocks noGrp="1"/>
          </p:cNvSpPr>
          <p:nvPr>
            <p:ph type="body" idx="1"/>
          </p:nvPr>
        </p:nvSpPr>
        <p:spPr>
          <a:xfrm>
            <a:off x="740664" y="1828800"/>
            <a:ext cx="8022336" cy="685800"/>
          </a:xfrm>
        </p:spPr>
        <p:txBody>
          <a:bodyPr lIns="146304" tIns="0" rIns="45720" bIns="0"/>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a:r>
              <a:rPr lang="en-US" smtClean="0"/>
              <a:t>Click to edit Master text styles</a:t>
            </a:r>
          </a:p>
        </p:txBody>
      </p:sp>
      <p:sp>
        <p:nvSpPr>
          <p:cNvPr id="6" name="Date Placeholder 3"/>
          <p:cNvSpPr>
            <a:spLocks noGrp="1"/>
          </p:cNvSpPr>
          <p:nvPr>
            <p:ph type="dt" sz="half" idx="10"/>
          </p:nvPr>
        </p:nvSpPr>
        <p:spPr/>
        <p:txBody>
          <a:bodyPr/>
          <a:lstStyle>
            <a:lvl1pPr>
              <a:defRPr/>
            </a:lvl1pPr>
          </a:lstStyle>
          <a:p>
            <a:pPr>
              <a:defRPr/>
            </a:pPr>
            <a:endParaRPr lang="en-US">
              <a:solidFill>
                <a:prstClr val="white">
                  <a:tint val="95000"/>
                </a:prstClr>
              </a:solidFill>
            </a:endParaRPr>
          </a:p>
        </p:txBody>
      </p:sp>
      <p:sp>
        <p:nvSpPr>
          <p:cNvPr id="7" name="Footer Placeholder 4"/>
          <p:cNvSpPr>
            <a:spLocks noGrp="1"/>
          </p:cNvSpPr>
          <p:nvPr>
            <p:ph type="ftr" sz="quarter" idx="11"/>
          </p:nvPr>
        </p:nvSpPr>
        <p:spPr/>
        <p:txBody>
          <a:bodyPr/>
          <a:lstStyle>
            <a:lvl1pPr>
              <a:defRPr/>
            </a:lvl1pPr>
          </a:lstStyle>
          <a:p>
            <a:pPr>
              <a:defRPr/>
            </a:pPr>
            <a:endParaRPr lang="en-US">
              <a:solidFill>
                <a:prstClr val="white">
                  <a:tint val="95000"/>
                </a:prstClr>
              </a:solidFill>
            </a:endParaRPr>
          </a:p>
        </p:txBody>
      </p:sp>
      <p:sp>
        <p:nvSpPr>
          <p:cNvPr id="8" name="Slide Number Placeholder 5"/>
          <p:cNvSpPr>
            <a:spLocks noGrp="1"/>
          </p:cNvSpPr>
          <p:nvPr>
            <p:ph type="sldNum" sz="quarter" idx="12"/>
          </p:nvPr>
        </p:nvSpPr>
        <p:spPr/>
        <p:txBody>
          <a:bodyPr/>
          <a:lstStyle>
            <a:lvl1pPr>
              <a:defRPr/>
            </a:lvl1pPr>
          </a:lstStyle>
          <a:p>
            <a:pPr>
              <a:defRPr/>
            </a:pPr>
            <a:fld id="{EB556770-829D-43FF-B3BD-E67D652A44D5}" type="slidenum">
              <a:rPr lang="en-US">
                <a:solidFill>
                  <a:prstClr val="white">
                    <a:tint val="95000"/>
                  </a:prstClr>
                </a:solidFill>
              </a:rPr>
              <a:pPr>
                <a:defRPr/>
              </a:pPr>
              <a:t>‹#›</a:t>
            </a:fld>
            <a:endParaRPr lang="en-US">
              <a:solidFill>
                <a:prstClr val="white">
                  <a:tint val="95000"/>
                </a:prstClr>
              </a:solidFill>
            </a:endParaRPr>
          </a:p>
        </p:txBody>
      </p:sp>
    </p:spTree>
    <p:extLst>
      <p:ext uri="{BB962C8B-B14F-4D97-AF65-F5344CB8AC3E}">
        <p14:creationId xmlns:p14="http://schemas.microsoft.com/office/powerpoint/2010/main" val="3017880370"/>
      </p:ext>
    </p:extLst>
  </p:cSld>
  <p:clrMapOvr>
    <a:overrideClrMapping bg1="dk1" tx1="lt1" bg2="dk2" tx2="lt2" accent1="accent1" accent2="accent2" accent3="accent3" accent4="accent4" accent5="accent5" accent6="accent6" hlink="hlink" folHlink="folHlink"/>
  </p:clrMapOvr>
  <p:transition spd="slow">
    <p:split orient="vert"/>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9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9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D073A59F-E787-4194-AE02-39684CD7E75B}" type="slidenum">
              <a:rPr lang="en-US">
                <a:solidFill>
                  <a:prstClr val="black">
                    <a:tint val="95000"/>
                  </a:prstClr>
                </a:solidFill>
              </a:rPr>
              <a:pPr>
                <a:defRPr/>
              </a:pPr>
              <a:t>‹#›</a:t>
            </a:fld>
            <a:endParaRPr lang="en-US">
              <a:solidFill>
                <a:prstClr val="black">
                  <a:tint val="95000"/>
                </a:prstClr>
              </a:solidFill>
            </a:endParaRPr>
          </a:p>
        </p:txBody>
      </p:sp>
    </p:spTree>
    <p:extLst>
      <p:ext uri="{BB962C8B-B14F-4D97-AF65-F5344CB8AC3E}">
        <p14:creationId xmlns:p14="http://schemas.microsoft.com/office/powerpoint/2010/main" val="294750246"/>
      </p:ext>
    </p:extLst>
  </p:cSld>
  <p:clrMapOvr>
    <a:masterClrMapping/>
  </p:clrMapOvr>
  <p:transition spd="slow">
    <p:split orient="vert"/>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1698989"/>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698989"/>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en-US" smtClean="0"/>
              <a:t>Click to edit Master text styles</a:t>
            </a:r>
          </a:p>
        </p:txBody>
      </p:sp>
      <p:sp>
        <p:nvSpPr>
          <p:cNvPr id="6" name="Content Placeholder 5"/>
          <p:cNvSpPr>
            <a:spLocks noGrp="1"/>
          </p:cNvSpPr>
          <p:nvPr>
            <p:ph sz="quarter" idx="4"/>
          </p:nvPr>
        </p:nvSpPr>
        <p:spPr>
          <a:xfrm>
            <a:off x="4645033"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a:solidFill>
                <a:prstClr val="black">
                  <a:tint val="9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9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FEBC5D71-672A-492E-845D-EBB45B7D9EEF}" type="slidenum">
              <a:rPr lang="en-US">
                <a:solidFill>
                  <a:prstClr val="black">
                    <a:tint val="95000"/>
                  </a:prstClr>
                </a:solidFill>
              </a:rPr>
              <a:pPr>
                <a:defRPr/>
              </a:pPr>
              <a:t>‹#›</a:t>
            </a:fld>
            <a:endParaRPr lang="en-US">
              <a:solidFill>
                <a:prstClr val="black">
                  <a:tint val="95000"/>
                </a:prstClr>
              </a:solidFill>
            </a:endParaRPr>
          </a:p>
        </p:txBody>
      </p:sp>
    </p:spTree>
    <p:extLst>
      <p:ext uri="{BB962C8B-B14F-4D97-AF65-F5344CB8AC3E}">
        <p14:creationId xmlns:p14="http://schemas.microsoft.com/office/powerpoint/2010/main" val="430744700"/>
      </p:ext>
    </p:extLst>
  </p:cSld>
  <p:clrMapOvr>
    <a:masterClrMapping/>
  </p:clrMapOvr>
  <p:transition spd="slow">
    <p:split orient="ver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solidFill>
                <a:prstClr val="black">
                  <a:tint val="9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9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90ED6A18-55EB-456D-B0E6-82E3F79B0FDF}" type="slidenum">
              <a:rPr lang="en-US">
                <a:solidFill>
                  <a:prstClr val="black">
                    <a:tint val="95000"/>
                  </a:prstClr>
                </a:solidFill>
              </a:rPr>
              <a:pPr>
                <a:defRPr/>
              </a:pPr>
              <a:t>‹#›</a:t>
            </a:fld>
            <a:endParaRPr lang="en-US">
              <a:solidFill>
                <a:prstClr val="black">
                  <a:tint val="95000"/>
                </a:prstClr>
              </a:solidFill>
            </a:endParaRPr>
          </a:p>
        </p:txBody>
      </p:sp>
    </p:spTree>
    <p:extLst>
      <p:ext uri="{BB962C8B-B14F-4D97-AF65-F5344CB8AC3E}">
        <p14:creationId xmlns:p14="http://schemas.microsoft.com/office/powerpoint/2010/main" val="816227720"/>
      </p:ext>
    </p:extLst>
  </p:cSld>
  <p:clrMapOvr>
    <a:masterClrMapping/>
  </p:clrMapOvr>
  <p:transition spd="slow">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DBB744-C699-4C1E-9258-6720BC49634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333368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solidFill>
                <a:prstClr val="black">
                  <a:tint val="95000"/>
                </a:prstClr>
              </a:solidFill>
            </a:endParaRPr>
          </a:p>
        </p:txBody>
      </p:sp>
      <p:sp>
        <p:nvSpPr>
          <p:cNvPr id="3" name="Footer Placeholder 2"/>
          <p:cNvSpPr>
            <a:spLocks noGrp="1"/>
          </p:cNvSpPr>
          <p:nvPr>
            <p:ph type="ftr" sz="quarter" idx="11"/>
          </p:nvPr>
        </p:nvSpPr>
        <p:spPr/>
        <p:txBody>
          <a:bodyPr/>
          <a:lstStyle>
            <a:lvl1pPr>
              <a:defRPr/>
            </a:lvl1pPr>
          </a:lstStyle>
          <a:p>
            <a:pPr>
              <a:defRPr/>
            </a:pPr>
            <a:endParaRPr lang="en-US">
              <a:solidFill>
                <a:prstClr val="black">
                  <a:tint val="95000"/>
                </a:prstClr>
              </a:solidFill>
            </a:endParaRPr>
          </a:p>
        </p:txBody>
      </p:sp>
      <p:sp>
        <p:nvSpPr>
          <p:cNvPr id="4" name="Slide Number Placeholder 3"/>
          <p:cNvSpPr>
            <a:spLocks noGrp="1"/>
          </p:cNvSpPr>
          <p:nvPr>
            <p:ph type="sldNum" sz="quarter" idx="12"/>
          </p:nvPr>
        </p:nvSpPr>
        <p:spPr/>
        <p:txBody>
          <a:bodyPr/>
          <a:lstStyle>
            <a:lvl1pPr>
              <a:defRPr/>
            </a:lvl1pPr>
          </a:lstStyle>
          <a:p>
            <a:pPr>
              <a:defRPr/>
            </a:pPr>
            <a:fld id="{68062D08-20DB-4811-AA07-3E275BCE66C5}" type="slidenum">
              <a:rPr lang="en-US">
                <a:solidFill>
                  <a:prstClr val="black">
                    <a:tint val="95000"/>
                  </a:prstClr>
                </a:solidFill>
              </a:rPr>
              <a:pPr>
                <a:defRPr/>
              </a:pPr>
              <a:t>‹#›</a:t>
            </a:fld>
            <a:endParaRPr lang="en-US">
              <a:solidFill>
                <a:prstClr val="black">
                  <a:tint val="95000"/>
                </a:prstClr>
              </a:solidFill>
            </a:endParaRPr>
          </a:p>
        </p:txBody>
      </p:sp>
    </p:spTree>
    <p:extLst>
      <p:ext uri="{BB962C8B-B14F-4D97-AF65-F5344CB8AC3E}">
        <p14:creationId xmlns:p14="http://schemas.microsoft.com/office/powerpoint/2010/main" val="3859343462"/>
      </p:ext>
    </p:extLst>
  </p:cSld>
  <p:clrMapOvr>
    <a:masterClrMapping/>
  </p:clrMapOvr>
  <p:transition spd="slow">
    <p:split orient="vert"/>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bwMode="invGray">
          <a:xfrm>
            <a:off x="2855921" y="10"/>
            <a:ext cx="46037" cy="1454151"/>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extLst/>
          </a:lstStyle>
          <a:p>
            <a:pPr algn="ctr" fontAlgn="base">
              <a:spcBef>
                <a:spcPct val="0"/>
              </a:spcBef>
              <a:spcAft>
                <a:spcPct val="0"/>
              </a:spcAft>
              <a:defRPr/>
            </a:pPr>
            <a:endParaRPr lang="en-US">
              <a:solidFill>
                <a:prstClr val="white"/>
              </a:solidFill>
            </a:endParaRPr>
          </a:p>
        </p:txBody>
      </p:sp>
      <p:sp>
        <p:nvSpPr>
          <p:cNvPr id="6" name="Rectangle 5"/>
          <p:cNvSpPr/>
          <p:nvPr/>
        </p:nvSpPr>
        <p:spPr bwMode="invGray">
          <a:xfrm>
            <a:off x="2855921" y="10"/>
            <a:ext cx="46037" cy="1454151"/>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extLst/>
          </a:lstStyle>
          <a:p>
            <a:pPr algn="ctr" fontAlgn="base">
              <a:spcBef>
                <a:spcPct val="0"/>
              </a:spcBef>
              <a:spcAft>
                <a:spcPct val="0"/>
              </a:spcAft>
              <a:defRPr/>
            </a:pPr>
            <a:endParaRPr lang="en-US">
              <a:solidFill>
                <a:prstClr val="white"/>
              </a:solidFill>
            </a:endParaRPr>
          </a:p>
        </p:txBody>
      </p:sp>
      <p:sp>
        <p:nvSpPr>
          <p:cNvPr id="2" name="Title 1"/>
          <p:cNvSpPr>
            <a:spLocks noGrp="1"/>
          </p:cNvSpPr>
          <p:nvPr>
            <p:ph type="title"/>
          </p:nvPr>
        </p:nvSpPr>
        <p:spPr>
          <a:xfrm>
            <a:off x="167838" y="152400"/>
            <a:ext cx="2523744" cy="978408"/>
          </a:xfrm>
        </p:spPr>
        <p:txBody>
          <a:bodyPr lIns="73152" bIns="0" anchor="b">
            <a:sp3d prstMaterial="matte"/>
          </a:bodyPr>
          <a:lstStyle>
            <a:lvl1pPr algn="l">
              <a:defRPr sz="2000" b="0"/>
            </a:lvl1pPr>
            <a:extLst/>
          </a:lstStyle>
          <a:p>
            <a:r>
              <a:rPr lang="en-US" smtClean="0"/>
              <a:t>Click to edit Master title style</a:t>
            </a:r>
            <a:endParaRPr lang="en-US"/>
          </a:p>
        </p:txBody>
      </p:sp>
      <p:sp>
        <p:nvSpPr>
          <p:cNvPr id="3" name="Content Placeholder 2"/>
          <p:cNvSpPr>
            <a:spLocks noGrp="1"/>
          </p:cNvSpPr>
          <p:nvPr>
            <p:ph idx="1"/>
          </p:nvPr>
        </p:nvSpPr>
        <p:spPr>
          <a:xfrm>
            <a:off x="3019379" y="1743135"/>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7838" y="1730019"/>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en-US" smtClean="0"/>
              <a:t>Click to edit Master text styles</a:t>
            </a:r>
          </a:p>
        </p:txBody>
      </p:sp>
      <p:sp>
        <p:nvSpPr>
          <p:cNvPr id="7" name="Date Placeholder 4"/>
          <p:cNvSpPr>
            <a:spLocks noGrp="1"/>
          </p:cNvSpPr>
          <p:nvPr>
            <p:ph type="dt" sz="half" idx="10"/>
          </p:nvPr>
        </p:nvSpPr>
        <p:spPr/>
        <p:txBody>
          <a:bodyPr/>
          <a:lstStyle>
            <a:lvl1pPr>
              <a:defRPr/>
            </a:lvl1pPr>
          </a:lstStyle>
          <a:p>
            <a:pPr>
              <a:defRPr/>
            </a:pPr>
            <a:endParaRPr lang="en-US">
              <a:solidFill>
                <a:prstClr val="black">
                  <a:tint val="95000"/>
                </a:prstClr>
              </a:solidFill>
            </a:endParaRPr>
          </a:p>
        </p:txBody>
      </p:sp>
      <p:sp>
        <p:nvSpPr>
          <p:cNvPr id="8" name="Footer Placeholder 5"/>
          <p:cNvSpPr>
            <a:spLocks noGrp="1"/>
          </p:cNvSpPr>
          <p:nvPr>
            <p:ph type="ftr" sz="quarter" idx="11"/>
          </p:nvPr>
        </p:nvSpPr>
        <p:spPr/>
        <p:txBody>
          <a:bodyPr/>
          <a:lstStyle>
            <a:lvl1pPr>
              <a:defRPr/>
            </a:lvl1pPr>
          </a:lstStyle>
          <a:p>
            <a:pPr>
              <a:defRPr/>
            </a:pPr>
            <a:endParaRPr lang="en-US">
              <a:solidFill>
                <a:prstClr val="black">
                  <a:tint val="95000"/>
                </a:prstClr>
              </a:solidFill>
            </a:endParaRPr>
          </a:p>
        </p:txBody>
      </p:sp>
      <p:sp>
        <p:nvSpPr>
          <p:cNvPr id="9" name="Slide Number Placeholder 6"/>
          <p:cNvSpPr>
            <a:spLocks noGrp="1"/>
          </p:cNvSpPr>
          <p:nvPr>
            <p:ph type="sldNum" sz="quarter" idx="12"/>
          </p:nvPr>
        </p:nvSpPr>
        <p:spPr/>
        <p:txBody>
          <a:bodyPr/>
          <a:lstStyle>
            <a:lvl1pPr>
              <a:defRPr/>
            </a:lvl1pPr>
          </a:lstStyle>
          <a:p>
            <a:pPr>
              <a:defRPr/>
            </a:pPr>
            <a:fld id="{4585CA18-B5C1-4032-B7CF-F4EFEFC699AF}" type="slidenum">
              <a:rPr lang="en-US">
                <a:solidFill>
                  <a:prstClr val="black">
                    <a:tint val="95000"/>
                  </a:prstClr>
                </a:solidFill>
              </a:rPr>
              <a:pPr>
                <a:defRPr/>
              </a:pPr>
              <a:t>‹#›</a:t>
            </a:fld>
            <a:endParaRPr lang="en-US">
              <a:solidFill>
                <a:prstClr val="black">
                  <a:tint val="95000"/>
                </a:prstClr>
              </a:solidFill>
            </a:endParaRPr>
          </a:p>
        </p:txBody>
      </p:sp>
    </p:spTree>
    <p:extLst>
      <p:ext uri="{BB962C8B-B14F-4D97-AF65-F5344CB8AC3E}">
        <p14:creationId xmlns:p14="http://schemas.microsoft.com/office/powerpoint/2010/main" val="1136932219"/>
      </p:ext>
    </p:extLst>
  </p:cSld>
  <p:clrMapOvr>
    <a:masterClrMapping/>
  </p:clrMapOvr>
  <p:transition spd="slow">
    <p:split orient="vert"/>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5" name="Rectangle 4"/>
          <p:cNvSpPr/>
          <p:nvPr/>
        </p:nvSpPr>
        <p:spPr>
          <a:xfrm>
            <a:off x="2855921" y="0"/>
            <a:ext cx="46037"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extLst/>
          </a:lstStyle>
          <a:p>
            <a:pPr algn="ctr" fontAlgn="base">
              <a:spcBef>
                <a:spcPct val="0"/>
              </a:spcBef>
              <a:spcAft>
                <a:spcPct val="0"/>
              </a:spcAft>
              <a:defRPr/>
            </a:pPr>
            <a:endParaRPr lang="en-US">
              <a:solidFill>
                <a:prstClr val="white"/>
              </a:solidFill>
            </a:endParaRPr>
          </a:p>
        </p:txBody>
      </p:sp>
      <p:sp>
        <p:nvSpPr>
          <p:cNvPr id="6" name="Rectangle 5"/>
          <p:cNvSpPr/>
          <p:nvPr/>
        </p:nvSpPr>
        <p:spPr bwMode="invGray">
          <a:xfrm>
            <a:off x="2855921" y="0"/>
            <a:ext cx="46037"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extLst/>
          </a:lstStyle>
          <a:p>
            <a:pPr algn="ctr" fontAlgn="base">
              <a:spcBef>
                <a:spcPct val="0"/>
              </a:spcBef>
              <a:spcAft>
                <a:spcPct val="0"/>
              </a:spcAft>
              <a:defRPr/>
            </a:pPr>
            <a:endParaRPr lang="en-US">
              <a:solidFill>
                <a:prstClr val="white"/>
              </a:solidFill>
            </a:endParaRPr>
          </a:p>
        </p:txBody>
      </p:sp>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lang="en-US" smtClean="0"/>
              <a:t>Click to edit Master title style</a:t>
            </a:r>
            <a:endParaRPr lang="en-US"/>
          </a:p>
        </p:txBody>
      </p:sp>
      <p:sp>
        <p:nvSpPr>
          <p:cNvPr id="3" name="Picture Placeholder 2"/>
          <p:cNvSpPr>
            <a:spLocks noGrp="1"/>
          </p:cNvSpPr>
          <p:nvPr>
            <p:ph type="pic" idx="1"/>
          </p:nvPr>
        </p:nvSpPr>
        <p:spPr>
          <a:xfrm>
            <a:off x="2903814" y="1484808"/>
            <a:ext cx="6247397" cy="5373192"/>
          </a:xfrm>
          <a:solidFill>
            <a:schemeClr val="bg2">
              <a:shade val="7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en-US" smtClean="0"/>
              <a:t>Click to edit Master text styles</a:t>
            </a:r>
          </a:p>
        </p:txBody>
      </p:sp>
      <p:sp>
        <p:nvSpPr>
          <p:cNvPr id="7" name="Date Placeholder 4"/>
          <p:cNvSpPr>
            <a:spLocks noGrp="1"/>
          </p:cNvSpPr>
          <p:nvPr>
            <p:ph type="dt" sz="half" idx="10"/>
          </p:nvPr>
        </p:nvSpPr>
        <p:spPr>
          <a:xfrm>
            <a:off x="165100" y="1169991"/>
            <a:ext cx="2522538" cy="201612"/>
          </a:xfrm>
        </p:spPr>
        <p:txBody>
          <a:bodyPr/>
          <a:lstStyle>
            <a:lvl1pPr>
              <a:defRPr/>
            </a:lvl1pPr>
          </a:lstStyle>
          <a:p>
            <a:pPr>
              <a:defRPr/>
            </a:pPr>
            <a:endParaRPr lang="en-US">
              <a:solidFill>
                <a:prstClr val="black">
                  <a:tint val="95000"/>
                </a:prstClr>
              </a:solidFill>
            </a:endParaRPr>
          </a:p>
        </p:txBody>
      </p:sp>
      <p:sp>
        <p:nvSpPr>
          <p:cNvPr id="8" name="Footer Placeholder 5"/>
          <p:cNvSpPr>
            <a:spLocks noGrp="1"/>
          </p:cNvSpPr>
          <p:nvPr>
            <p:ph type="ftr" sz="quarter" idx="11"/>
          </p:nvPr>
        </p:nvSpPr>
        <p:spPr>
          <a:xfrm>
            <a:off x="3035300" y="1169991"/>
            <a:ext cx="5194300" cy="201612"/>
          </a:xfrm>
        </p:spPr>
        <p:txBody>
          <a:bodyPr/>
          <a:lstStyle>
            <a:lvl1pPr>
              <a:defRPr>
                <a:solidFill>
                  <a:schemeClr val="bg1">
                    <a:shade val="50000"/>
                  </a:schemeClr>
                </a:solidFill>
              </a:defRPr>
            </a:lvl1pPr>
          </a:lstStyle>
          <a:p>
            <a:pPr>
              <a:defRPr/>
            </a:pPr>
            <a:endParaRPr lang="en-US">
              <a:solidFill>
                <a:prstClr val="white">
                  <a:shade val="50000"/>
                </a:prstClr>
              </a:solidFill>
            </a:endParaRPr>
          </a:p>
        </p:txBody>
      </p:sp>
      <p:sp>
        <p:nvSpPr>
          <p:cNvPr id="9" name="Slide Number Placeholder 6"/>
          <p:cNvSpPr>
            <a:spLocks noGrp="1"/>
          </p:cNvSpPr>
          <p:nvPr>
            <p:ph type="sldNum" sz="quarter" idx="12"/>
          </p:nvPr>
        </p:nvSpPr>
        <p:spPr>
          <a:xfrm>
            <a:off x="8339154" y="1169991"/>
            <a:ext cx="733425" cy="201612"/>
          </a:xfrm>
        </p:spPr>
        <p:txBody>
          <a:bodyPr/>
          <a:lstStyle>
            <a:lvl1pPr>
              <a:defRPr/>
            </a:lvl1pPr>
          </a:lstStyle>
          <a:p>
            <a:pPr>
              <a:defRPr/>
            </a:pPr>
            <a:fld id="{8DDB782F-068E-459D-8BD6-6CE087138EA5}" type="slidenum">
              <a:rPr lang="en-US">
                <a:solidFill>
                  <a:prstClr val="black">
                    <a:tint val="95000"/>
                  </a:prstClr>
                </a:solidFill>
              </a:rPr>
              <a:pPr>
                <a:defRPr/>
              </a:pPr>
              <a:t>‹#›</a:t>
            </a:fld>
            <a:endParaRPr lang="en-US">
              <a:solidFill>
                <a:prstClr val="black">
                  <a:tint val="95000"/>
                </a:prstClr>
              </a:solidFill>
            </a:endParaRPr>
          </a:p>
        </p:txBody>
      </p:sp>
    </p:spTree>
    <p:extLst>
      <p:ext uri="{BB962C8B-B14F-4D97-AF65-F5344CB8AC3E}">
        <p14:creationId xmlns:p14="http://schemas.microsoft.com/office/powerpoint/2010/main" val="2952769959"/>
      </p:ext>
    </p:extLst>
  </p:cSld>
  <p:clrMapOvr>
    <a:overrideClrMapping bg1="lt1" tx1="dk1" bg2="lt2" tx2="dk2" accent1="accent1" accent2="accent2" accent3="accent3" accent4="accent4" accent5="accent5" accent6="accent6" hlink="hlink" folHlink="folHlink"/>
  </p:clrMapOvr>
  <p:transition spd="slow">
    <p:split orient="vert"/>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9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9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202CBEB-ACFC-4FF0-93FF-7B84C331074B}" type="slidenum">
              <a:rPr lang="en-US">
                <a:solidFill>
                  <a:prstClr val="black">
                    <a:tint val="95000"/>
                  </a:prstClr>
                </a:solidFill>
              </a:rPr>
              <a:pPr>
                <a:defRPr/>
              </a:pPr>
              <a:t>‹#›</a:t>
            </a:fld>
            <a:endParaRPr lang="en-US">
              <a:solidFill>
                <a:prstClr val="black">
                  <a:tint val="95000"/>
                </a:prstClr>
              </a:solidFill>
            </a:endParaRPr>
          </a:p>
        </p:txBody>
      </p:sp>
    </p:spTree>
    <p:extLst>
      <p:ext uri="{BB962C8B-B14F-4D97-AF65-F5344CB8AC3E}">
        <p14:creationId xmlns:p14="http://schemas.microsoft.com/office/powerpoint/2010/main" val="1484009636"/>
      </p:ext>
    </p:extLst>
  </p:cSld>
  <p:clrMapOvr>
    <a:masterClrMapping/>
  </p:clrMapOvr>
  <p:transition spd="slow">
    <p:split orient="vert"/>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invGray">
          <a:xfrm>
            <a:off x="6599254" y="0"/>
            <a:ext cx="46037"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extLst/>
          </a:lstStyle>
          <a:p>
            <a:pPr algn="ctr" fontAlgn="base">
              <a:spcBef>
                <a:spcPct val="0"/>
              </a:spcBef>
              <a:spcAft>
                <a:spcPct val="0"/>
              </a:spcAft>
              <a:defRPr/>
            </a:pPr>
            <a:endParaRPr lang="en-US">
              <a:solidFill>
                <a:prstClr val="white"/>
              </a:solidFill>
            </a:endParaRPr>
          </a:p>
        </p:txBody>
      </p:sp>
      <p:sp>
        <p:nvSpPr>
          <p:cNvPr id="5" name="Rectangle 4"/>
          <p:cNvSpPr/>
          <p:nvPr/>
        </p:nvSpPr>
        <p:spPr bwMode="ltGray">
          <a:xfrm>
            <a:off x="6648450" y="0"/>
            <a:ext cx="2514600"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extLst/>
          </a:lstStyle>
          <a:p>
            <a:pPr algn="ctr" fontAlgn="base">
              <a:spcBef>
                <a:spcPct val="0"/>
              </a:spcBef>
              <a:spcAft>
                <a:spcPct val="0"/>
              </a:spcAft>
              <a:defRPr/>
            </a:pPr>
            <a:endParaRPr lang="en-US">
              <a:solidFill>
                <a:prstClr val="white"/>
              </a:solidFill>
            </a:endParaRPr>
          </a:p>
        </p:txBody>
      </p:sp>
      <p:sp>
        <p:nvSpPr>
          <p:cNvPr id="2" name="Vertical Title 1"/>
          <p:cNvSpPr>
            <a:spLocks noGrp="1"/>
          </p:cNvSpPr>
          <p:nvPr>
            <p:ph type="title" orient="vert"/>
          </p:nvPr>
        </p:nvSpPr>
        <p:spPr>
          <a:xfrm>
            <a:off x="6781800" y="274640"/>
            <a:ext cx="1905000" cy="5851525"/>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3"/>
          <p:cNvSpPr>
            <a:spLocks noGrp="1"/>
          </p:cNvSpPr>
          <p:nvPr>
            <p:ph type="dt" sz="half" idx="10"/>
          </p:nvPr>
        </p:nvSpPr>
        <p:spPr/>
        <p:txBody>
          <a:bodyPr/>
          <a:lstStyle>
            <a:lvl1pPr>
              <a:defRPr/>
            </a:lvl1pPr>
          </a:lstStyle>
          <a:p>
            <a:pPr>
              <a:defRPr/>
            </a:pPr>
            <a:endParaRPr lang="en-US">
              <a:solidFill>
                <a:prstClr val="black">
                  <a:tint val="95000"/>
                </a:prstClr>
              </a:solidFill>
            </a:endParaRPr>
          </a:p>
        </p:txBody>
      </p:sp>
      <p:sp>
        <p:nvSpPr>
          <p:cNvPr id="7" name="Footer Placeholder 4"/>
          <p:cNvSpPr>
            <a:spLocks noGrp="1"/>
          </p:cNvSpPr>
          <p:nvPr>
            <p:ph type="ftr" sz="quarter" idx="11"/>
          </p:nvPr>
        </p:nvSpPr>
        <p:spPr>
          <a:xfrm>
            <a:off x="2640029" y="6376988"/>
            <a:ext cx="3836987" cy="365125"/>
          </a:xfrm>
        </p:spPr>
        <p:txBody>
          <a:bodyPr/>
          <a:lstStyle>
            <a:lvl1pPr>
              <a:defRPr/>
            </a:lvl1pPr>
          </a:lstStyle>
          <a:p>
            <a:pPr>
              <a:defRPr/>
            </a:pPr>
            <a:endParaRPr lang="en-US">
              <a:solidFill>
                <a:prstClr val="black">
                  <a:tint val="95000"/>
                </a:prstClr>
              </a:solidFill>
            </a:endParaRPr>
          </a:p>
        </p:txBody>
      </p:sp>
      <p:sp>
        <p:nvSpPr>
          <p:cNvPr id="8" name="Slide Number Placeholder 5"/>
          <p:cNvSpPr>
            <a:spLocks noGrp="1"/>
          </p:cNvSpPr>
          <p:nvPr>
            <p:ph type="sldNum" sz="quarter" idx="12"/>
          </p:nvPr>
        </p:nvSpPr>
        <p:spPr/>
        <p:txBody>
          <a:bodyPr/>
          <a:lstStyle>
            <a:lvl1pPr>
              <a:defRPr/>
            </a:lvl1pPr>
          </a:lstStyle>
          <a:p>
            <a:pPr>
              <a:defRPr/>
            </a:pPr>
            <a:fld id="{C8603CDC-6024-4BB4-A0F2-E4E938649200}" type="slidenum">
              <a:rPr lang="en-US">
                <a:solidFill>
                  <a:prstClr val="black">
                    <a:tint val="95000"/>
                  </a:prstClr>
                </a:solidFill>
              </a:rPr>
              <a:pPr>
                <a:defRPr/>
              </a:pPr>
              <a:t>‹#›</a:t>
            </a:fld>
            <a:endParaRPr lang="en-US">
              <a:solidFill>
                <a:prstClr val="black">
                  <a:tint val="95000"/>
                </a:prstClr>
              </a:solidFill>
            </a:endParaRPr>
          </a:p>
        </p:txBody>
      </p:sp>
    </p:spTree>
    <p:extLst>
      <p:ext uri="{BB962C8B-B14F-4D97-AF65-F5344CB8AC3E}">
        <p14:creationId xmlns:p14="http://schemas.microsoft.com/office/powerpoint/2010/main" val="3549275877"/>
      </p:ext>
    </p:extLst>
  </p:cSld>
  <p:clrMapOvr>
    <a:masterClrMapping/>
  </p:clrMapOvr>
  <p:transition spd="slow">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F441DBA-E64D-4056-8FE5-EB71171DFA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36213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1110D773-8A2F-4AA6-9F83-D08FAD6134D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46318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9FC59BEC-D405-47E7-BB67-5CEFDA91462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86925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10A5056E-B44A-4D85-BC6D-D76A07EA697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57319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1" y="273053"/>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1"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95748AC-F0A6-48FB-9E98-4C78FC9AFC3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22485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40"/>
            <a:ext cx="5486400" cy="80486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BFDF291-CBDF-4927-953F-EEFC807EE6F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5819911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theme" Target="../theme/theme3.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9"/>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1"/>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smtClean="0"/>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smtClean="0"/>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smtClean="0"/>
            </a:lvl1pPr>
          </a:lstStyle>
          <a:p>
            <a:pPr fontAlgn="base">
              <a:spcBef>
                <a:spcPct val="0"/>
              </a:spcBef>
              <a:spcAft>
                <a:spcPct val="0"/>
              </a:spcAft>
              <a:defRPr/>
            </a:pPr>
            <a:fld id="{0F313AAA-C417-495A-8877-9648F62D2040}"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333191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46" tIns="45672" rIns="91346" bIns="45672" numCol="1" anchor="ctr" anchorCtr="0" compatLnSpc="1">
            <a:prstTxWarp prst="textNoShape">
              <a:avLst/>
            </a:prstTxWarp>
          </a:bodyPr>
          <a:lstStyle/>
          <a:p>
            <a:pPr lvl="0"/>
            <a:r>
              <a:rPr lang="en-US" smtClean="0"/>
              <a:t>Click to edit Master title style</a:t>
            </a:r>
          </a:p>
        </p:txBody>
      </p:sp>
      <p:sp>
        <p:nvSpPr>
          <p:cNvPr id="4099" name="Rectangle 3"/>
          <p:cNvSpPr>
            <a:spLocks noGrp="1" noChangeArrowheads="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46" tIns="45672" rIns="91346" bIns="4567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346" tIns="45672" rIns="91346" bIns="45672" numCol="1" anchor="t" anchorCtr="0" compatLnSpc="1">
            <a:prstTxWarp prst="textNoShape">
              <a:avLst/>
            </a:prstTxWarp>
          </a:bodyPr>
          <a:lstStyle>
            <a:lvl1pPr defTabSz="912500" fontAlgn="base">
              <a:spcBef>
                <a:spcPct val="0"/>
              </a:spcBef>
              <a:spcAft>
                <a:spcPct val="0"/>
              </a:spcAft>
              <a:defRPr sz="1400" dirty="0">
                <a:solidFill>
                  <a:prstClr val="black"/>
                </a:solidFill>
                <a:latin typeface="Arial" pitchFamily="34" charset="0"/>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346" tIns="45672" rIns="91346" bIns="45672" numCol="1" anchor="t" anchorCtr="0" compatLnSpc="1">
            <a:prstTxWarp prst="textNoShape">
              <a:avLst/>
            </a:prstTxWarp>
          </a:bodyPr>
          <a:lstStyle>
            <a:lvl1pPr algn="ctr" defTabSz="912500" fontAlgn="base">
              <a:spcBef>
                <a:spcPct val="0"/>
              </a:spcBef>
              <a:spcAft>
                <a:spcPct val="0"/>
              </a:spcAft>
              <a:defRPr sz="1400" dirty="0">
                <a:solidFill>
                  <a:prstClr val="black"/>
                </a:solidFill>
                <a:latin typeface="Arial" pitchFamily="34" charset="0"/>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346" tIns="45672" rIns="91346" bIns="45672" numCol="1" anchor="t" anchorCtr="0" compatLnSpc="1">
            <a:prstTxWarp prst="textNoShape">
              <a:avLst/>
            </a:prstTxWarp>
          </a:bodyPr>
          <a:lstStyle>
            <a:lvl1pPr algn="r" defTabSz="912500" fontAlgn="base">
              <a:spcBef>
                <a:spcPct val="0"/>
              </a:spcBef>
              <a:spcAft>
                <a:spcPct val="0"/>
              </a:spcAft>
              <a:defRPr sz="1400" smtClean="0">
                <a:solidFill>
                  <a:prstClr val="black"/>
                </a:solidFill>
                <a:latin typeface="Arial" pitchFamily="34" charset="0"/>
                <a:cs typeface="+mn-cs"/>
              </a:defRPr>
            </a:lvl1pPr>
          </a:lstStyle>
          <a:p>
            <a:pPr>
              <a:defRPr/>
            </a:pPr>
            <a:fld id="{2EEFD8BF-0F1A-40E8-A5A2-4C75EDE79E54}" type="slidenum">
              <a:rPr lang="en-US"/>
              <a:pPr>
                <a:defRPr/>
              </a:pPr>
              <a:t>‹#›</a:t>
            </a:fld>
            <a:endParaRPr lang="en-US" dirty="0"/>
          </a:p>
        </p:txBody>
      </p:sp>
    </p:spTree>
    <p:extLst>
      <p:ext uri="{BB962C8B-B14F-4D97-AF65-F5344CB8AC3E}">
        <p14:creationId xmlns:p14="http://schemas.microsoft.com/office/powerpoint/2010/main" val="22858862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Verdana" pitchFamily="34" charset="0"/>
        </a:defRPr>
      </a:lvl2pPr>
      <a:lvl3pPr algn="ctr" rtl="0" eaLnBrk="0" fontAlgn="base" hangingPunct="0">
        <a:spcBef>
          <a:spcPct val="0"/>
        </a:spcBef>
        <a:spcAft>
          <a:spcPct val="0"/>
        </a:spcAft>
        <a:defRPr sz="4400">
          <a:solidFill>
            <a:schemeClr val="tx2"/>
          </a:solidFill>
          <a:latin typeface="Verdana" pitchFamily="34" charset="0"/>
        </a:defRPr>
      </a:lvl3pPr>
      <a:lvl4pPr algn="ctr" rtl="0" eaLnBrk="0" fontAlgn="base" hangingPunct="0">
        <a:spcBef>
          <a:spcPct val="0"/>
        </a:spcBef>
        <a:spcAft>
          <a:spcPct val="0"/>
        </a:spcAft>
        <a:defRPr sz="4400">
          <a:solidFill>
            <a:schemeClr val="tx2"/>
          </a:solidFill>
          <a:latin typeface="Verdana" pitchFamily="34" charset="0"/>
        </a:defRPr>
      </a:lvl4pPr>
      <a:lvl5pPr algn="ctr" rtl="0" eaLnBrk="0" fontAlgn="base" hangingPunct="0">
        <a:spcBef>
          <a:spcPct val="0"/>
        </a:spcBef>
        <a:spcAft>
          <a:spcPct val="0"/>
        </a:spcAft>
        <a:defRPr sz="4400">
          <a:solidFill>
            <a:schemeClr val="tx2"/>
          </a:solidFill>
          <a:latin typeface="Verdana" pitchFamily="34" charset="0"/>
        </a:defRPr>
      </a:lvl5pPr>
      <a:lvl6pPr marL="456736" algn="ctr" rtl="0" fontAlgn="base">
        <a:spcBef>
          <a:spcPct val="0"/>
        </a:spcBef>
        <a:spcAft>
          <a:spcPct val="0"/>
        </a:spcAft>
        <a:defRPr sz="4400">
          <a:solidFill>
            <a:schemeClr val="tx2"/>
          </a:solidFill>
          <a:latin typeface="Arial" charset="0"/>
        </a:defRPr>
      </a:lvl6pPr>
      <a:lvl7pPr marL="913462" algn="ctr" rtl="0" fontAlgn="base">
        <a:spcBef>
          <a:spcPct val="0"/>
        </a:spcBef>
        <a:spcAft>
          <a:spcPct val="0"/>
        </a:spcAft>
        <a:defRPr sz="4400">
          <a:solidFill>
            <a:schemeClr val="tx2"/>
          </a:solidFill>
          <a:latin typeface="Arial" charset="0"/>
        </a:defRPr>
      </a:lvl7pPr>
      <a:lvl8pPr marL="1370190" algn="ctr" rtl="0" fontAlgn="base">
        <a:spcBef>
          <a:spcPct val="0"/>
        </a:spcBef>
        <a:spcAft>
          <a:spcPct val="0"/>
        </a:spcAft>
        <a:defRPr sz="4400">
          <a:solidFill>
            <a:schemeClr val="tx2"/>
          </a:solidFill>
          <a:latin typeface="Arial" charset="0"/>
        </a:defRPr>
      </a:lvl8pPr>
      <a:lvl9pPr marL="1826923" algn="ctr" rtl="0" fontAlgn="base">
        <a:spcBef>
          <a:spcPct val="0"/>
        </a:spcBef>
        <a:spcAft>
          <a:spcPct val="0"/>
        </a:spcAft>
        <a:defRPr sz="4400">
          <a:solidFill>
            <a:schemeClr val="tx2"/>
          </a:solidFill>
          <a:latin typeface="Arial" charset="0"/>
        </a:defRPr>
      </a:lvl9pPr>
    </p:titleStyle>
    <p:bodyStyle>
      <a:lvl1pPr marL="339725" indent="-339725" algn="l" rtl="0" eaLnBrk="0" fontAlgn="base" hangingPunct="0">
        <a:spcBef>
          <a:spcPct val="20000"/>
        </a:spcBef>
        <a:spcAft>
          <a:spcPct val="0"/>
        </a:spcAft>
        <a:buChar char="•"/>
        <a:defRPr sz="32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800">
          <a:solidFill>
            <a:schemeClr val="tx1"/>
          </a:solidFill>
          <a:latin typeface="+mn-lt"/>
        </a:defRPr>
      </a:lvl2pPr>
      <a:lvl3pPr marL="1139825" indent="-225425" algn="l" rtl="0" eaLnBrk="0" fontAlgn="base" hangingPunct="0">
        <a:spcBef>
          <a:spcPct val="20000"/>
        </a:spcBef>
        <a:spcAft>
          <a:spcPct val="0"/>
        </a:spcAft>
        <a:buChar char="•"/>
        <a:defRPr sz="2400">
          <a:solidFill>
            <a:schemeClr val="tx1"/>
          </a:solidFill>
          <a:latin typeface="+mn-lt"/>
        </a:defRPr>
      </a:lvl3pPr>
      <a:lvl4pPr marL="1597025" indent="-225425" algn="l" rtl="0" eaLnBrk="0" fontAlgn="base" hangingPunct="0">
        <a:spcBef>
          <a:spcPct val="20000"/>
        </a:spcBef>
        <a:spcAft>
          <a:spcPct val="0"/>
        </a:spcAft>
        <a:buChar char="–"/>
        <a:defRPr sz="2000">
          <a:solidFill>
            <a:schemeClr val="tx1"/>
          </a:solidFill>
          <a:latin typeface="+mn-lt"/>
        </a:defRPr>
      </a:lvl4pPr>
      <a:lvl5pPr marL="2054225" indent="-225425" algn="l" rtl="0" eaLnBrk="0" fontAlgn="base" hangingPunct="0">
        <a:spcBef>
          <a:spcPct val="20000"/>
        </a:spcBef>
        <a:spcAft>
          <a:spcPct val="0"/>
        </a:spcAft>
        <a:buChar char="»"/>
        <a:defRPr sz="2000">
          <a:solidFill>
            <a:schemeClr val="tx1"/>
          </a:solidFill>
          <a:latin typeface="+mn-lt"/>
        </a:defRPr>
      </a:lvl5pPr>
      <a:lvl6pPr marL="2512019" indent="-228376" algn="l" rtl="0" fontAlgn="base">
        <a:spcBef>
          <a:spcPct val="20000"/>
        </a:spcBef>
        <a:spcAft>
          <a:spcPct val="0"/>
        </a:spcAft>
        <a:buChar char="»"/>
        <a:defRPr sz="2000">
          <a:solidFill>
            <a:schemeClr val="tx1"/>
          </a:solidFill>
          <a:latin typeface="+mn-lt"/>
        </a:defRPr>
      </a:lvl6pPr>
      <a:lvl7pPr marL="2968750" indent="-228376" algn="l" rtl="0" fontAlgn="base">
        <a:spcBef>
          <a:spcPct val="20000"/>
        </a:spcBef>
        <a:spcAft>
          <a:spcPct val="0"/>
        </a:spcAft>
        <a:buChar char="»"/>
        <a:defRPr sz="2000">
          <a:solidFill>
            <a:schemeClr val="tx1"/>
          </a:solidFill>
          <a:latin typeface="+mn-lt"/>
        </a:defRPr>
      </a:lvl7pPr>
      <a:lvl8pPr marL="3425474" indent="-228376" algn="l" rtl="0" fontAlgn="base">
        <a:spcBef>
          <a:spcPct val="20000"/>
        </a:spcBef>
        <a:spcAft>
          <a:spcPct val="0"/>
        </a:spcAft>
        <a:buChar char="»"/>
        <a:defRPr sz="2000">
          <a:solidFill>
            <a:schemeClr val="tx1"/>
          </a:solidFill>
          <a:latin typeface="+mn-lt"/>
        </a:defRPr>
      </a:lvl8pPr>
      <a:lvl9pPr marL="3882215" indent="-228376"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62" rtl="0" eaLnBrk="1" latinLnBrk="0" hangingPunct="1">
        <a:defRPr sz="1800" kern="1200">
          <a:solidFill>
            <a:schemeClr val="tx1"/>
          </a:solidFill>
          <a:latin typeface="+mn-lt"/>
          <a:ea typeface="+mn-ea"/>
          <a:cs typeface="+mn-cs"/>
        </a:defRPr>
      </a:lvl1pPr>
      <a:lvl2pPr marL="456736" algn="l" defTabSz="913462" rtl="0" eaLnBrk="1" latinLnBrk="0" hangingPunct="1">
        <a:defRPr sz="1800" kern="1200">
          <a:solidFill>
            <a:schemeClr val="tx1"/>
          </a:solidFill>
          <a:latin typeface="+mn-lt"/>
          <a:ea typeface="+mn-ea"/>
          <a:cs typeface="+mn-cs"/>
        </a:defRPr>
      </a:lvl2pPr>
      <a:lvl3pPr marL="913462" algn="l" defTabSz="913462" rtl="0" eaLnBrk="1" latinLnBrk="0" hangingPunct="1">
        <a:defRPr sz="1800" kern="1200">
          <a:solidFill>
            <a:schemeClr val="tx1"/>
          </a:solidFill>
          <a:latin typeface="+mn-lt"/>
          <a:ea typeface="+mn-ea"/>
          <a:cs typeface="+mn-cs"/>
        </a:defRPr>
      </a:lvl3pPr>
      <a:lvl4pPr marL="1370190" algn="l" defTabSz="913462" rtl="0" eaLnBrk="1" latinLnBrk="0" hangingPunct="1">
        <a:defRPr sz="1800" kern="1200">
          <a:solidFill>
            <a:schemeClr val="tx1"/>
          </a:solidFill>
          <a:latin typeface="+mn-lt"/>
          <a:ea typeface="+mn-ea"/>
          <a:cs typeface="+mn-cs"/>
        </a:defRPr>
      </a:lvl4pPr>
      <a:lvl5pPr marL="1826923" algn="l" defTabSz="913462" rtl="0" eaLnBrk="1" latinLnBrk="0" hangingPunct="1">
        <a:defRPr sz="1800" kern="1200">
          <a:solidFill>
            <a:schemeClr val="tx1"/>
          </a:solidFill>
          <a:latin typeface="+mn-lt"/>
          <a:ea typeface="+mn-ea"/>
          <a:cs typeface="+mn-cs"/>
        </a:defRPr>
      </a:lvl5pPr>
      <a:lvl6pPr marL="2283651" algn="l" defTabSz="913462" rtl="0" eaLnBrk="1" latinLnBrk="0" hangingPunct="1">
        <a:defRPr sz="1800" kern="1200">
          <a:solidFill>
            <a:schemeClr val="tx1"/>
          </a:solidFill>
          <a:latin typeface="+mn-lt"/>
          <a:ea typeface="+mn-ea"/>
          <a:cs typeface="+mn-cs"/>
        </a:defRPr>
      </a:lvl6pPr>
      <a:lvl7pPr marL="2740385" algn="l" defTabSz="913462" rtl="0" eaLnBrk="1" latinLnBrk="0" hangingPunct="1">
        <a:defRPr sz="1800" kern="1200">
          <a:solidFill>
            <a:schemeClr val="tx1"/>
          </a:solidFill>
          <a:latin typeface="+mn-lt"/>
          <a:ea typeface="+mn-ea"/>
          <a:cs typeface="+mn-cs"/>
        </a:defRPr>
      </a:lvl7pPr>
      <a:lvl8pPr marL="3197113" algn="l" defTabSz="913462" rtl="0" eaLnBrk="1" latinLnBrk="0" hangingPunct="1">
        <a:defRPr sz="1800" kern="1200">
          <a:solidFill>
            <a:schemeClr val="tx1"/>
          </a:solidFill>
          <a:latin typeface="+mn-lt"/>
          <a:ea typeface="+mn-ea"/>
          <a:cs typeface="+mn-cs"/>
        </a:defRPr>
      </a:lvl8pPr>
      <a:lvl9pPr marL="3653841" algn="l" defTabSz="91346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6689"/>
            <a:ext cx="9144000" cy="44451"/>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extLst/>
          </a:lstStyle>
          <a:p>
            <a:pPr algn="ctr" fontAlgn="base">
              <a:spcBef>
                <a:spcPct val="0"/>
              </a:spcBef>
              <a:spcAft>
                <a:spcPct val="0"/>
              </a:spcAft>
              <a:defRPr/>
            </a:pPr>
            <a:endParaRPr lang="en-US">
              <a:solidFill>
                <a:prstClr val="white"/>
              </a:solidFill>
            </a:endParaRPr>
          </a:p>
        </p:txBody>
      </p:sp>
      <p:sp>
        <p:nvSpPr>
          <p:cNvPr id="7" name="Rectangle 6"/>
          <p:cNvSpPr/>
          <p:nvPr/>
        </p:nvSpPr>
        <p:spPr bwMode="ltGray">
          <a:xfrm>
            <a:off x="0" y="10"/>
            <a:ext cx="9144000" cy="14335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extLst/>
          </a:lstStyle>
          <a:p>
            <a:pPr algn="ctr" fontAlgn="base">
              <a:spcBef>
                <a:spcPct val="0"/>
              </a:spcBef>
              <a:spcAft>
                <a:spcPct val="0"/>
              </a:spcAft>
              <a:defRPr/>
            </a:pPr>
            <a:endParaRPr lang="en-US">
              <a:solidFill>
                <a:prstClr val="white"/>
              </a:solidFill>
            </a:endParaRPr>
          </a:p>
        </p:txBody>
      </p:sp>
      <p:sp>
        <p:nvSpPr>
          <p:cNvPr id="2" name="Title Placeholder 1"/>
          <p:cNvSpPr>
            <a:spLocks noGrp="1"/>
          </p:cNvSpPr>
          <p:nvPr>
            <p:ph type="title"/>
          </p:nvPr>
        </p:nvSpPr>
        <p:spPr>
          <a:xfrm>
            <a:off x="457200" y="152410"/>
            <a:ext cx="8229600" cy="1250951"/>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lang="en-US" smtClean="0"/>
              <a:t>Click to edit Master title style</a:t>
            </a:r>
            <a:endParaRPr lang="en-US"/>
          </a:p>
        </p:txBody>
      </p:sp>
      <p:sp>
        <p:nvSpPr>
          <p:cNvPr id="4101" name="Text Placeholder 2"/>
          <p:cNvSpPr>
            <a:spLocks noGrp="1"/>
          </p:cNvSpPr>
          <p:nvPr>
            <p:ph type="body" idx="1"/>
          </p:nvPr>
        </p:nvSpPr>
        <p:spPr bwMode="auto">
          <a:xfrm>
            <a:off x="457200" y="1774835"/>
            <a:ext cx="8229600"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864" tIns="9144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477010"/>
            <a:ext cx="2133600" cy="274639"/>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pPr fontAlgn="base">
              <a:spcBef>
                <a:spcPct val="0"/>
              </a:spcBef>
              <a:spcAft>
                <a:spcPct val="0"/>
              </a:spcAft>
              <a:defRPr/>
            </a:pPr>
            <a:endParaRPr lang="en-US">
              <a:solidFill>
                <a:prstClr val="black">
                  <a:tint val="95000"/>
                </a:prstClr>
              </a:solidFill>
              <a:latin typeface="Arial" pitchFamily="34" charset="0"/>
              <a:cs typeface="Arial" pitchFamily="34" charset="0"/>
            </a:endParaRPr>
          </a:p>
        </p:txBody>
      </p:sp>
      <p:sp>
        <p:nvSpPr>
          <p:cNvPr id="5" name="Footer Placeholder 4"/>
          <p:cNvSpPr>
            <a:spLocks noGrp="1"/>
          </p:cNvSpPr>
          <p:nvPr>
            <p:ph type="ftr" sz="quarter" idx="3"/>
          </p:nvPr>
        </p:nvSpPr>
        <p:spPr>
          <a:xfrm>
            <a:off x="2640029" y="6477010"/>
            <a:ext cx="5508625" cy="274639"/>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pPr fontAlgn="base">
              <a:spcBef>
                <a:spcPct val="0"/>
              </a:spcBef>
              <a:spcAft>
                <a:spcPct val="0"/>
              </a:spcAft>
              <a:defRPr/>
            </a:pPr>
            <a:endParaRPr lang="en-US">
              <a:solidFill>
                <a:prstClr val="black">
                  <a:tint val="95000"/>
                </a:prstClr>
              </a:solidFill>
              <a:latin typeface="Arial" pitchFamily="34" charset="0"/>
              <a:cs typeface="Arial" pitchFamily="34" charset="0"/>
            </a:endParaRPr>
          </a:p>
        </p:txBody>
      </p:sp>
      <p:sp>
        <p:nvSpPr>
          <p:cNvPr id="6" name="Slide Number Placeholder 5"/>
          <p:cNvSpPr>
            <a:spLocks noGrp="1"/>
          </p:cNvSpPr>
          <p:nvPr>
            <p:ph type="sldNum" sz="quarter" idx="4"/>
          </p:nvPr>
        </p:nvSpPr>
        <p:spPr>
          <a:xfrm>
            <a:off x="8204216" y="6477010"/>
            <a:ext cx="733425" cy="274639"/>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pPr fontAlgn="base">
              <a:spcBef>
                <a:spcPct val="0"/>
              </a:spcBef>
              <a:spcAft>
                <a:spcPct val="0"/>
              </a:spcAft>
              <a:defRPr/>
            </a:pPr>
            <a:fld id="{FFA5DCF8-5997-476F-B8F9-BE9684635CCB}" type="slidenum">
              <a:rPr lang="en-US">
                <a:solidFill>
                  <a:prstClr val="black">
                    <a:tint val="95000"/>
                  </a:prstClr>
                </a:solidFill>
                <a:latin typeface="Arial" pitchFamily="34" charset="0"/>
                <a:cs typeface="Arial" pitchFamily="34" charset="0"/>
              </a:rPr>
              <a:pPr fontAlgn="base">
                <a:spcBef>
                  <a:spcPct val="0"/>
                </a:spcBef>
                <a:spcAft>
                  <a:spcPct val="0"/>
                </a:spcAft>
                <a:defRPr/>
              </a:pPr>
              <a:t>‹#›</a:t>
            </a:fld>
            <a:endParaRPr lang="en-US">
              <a:solidFill>
                <a:prstClr val="black">
                  <a:tint val="95000"/>
                </a:prstClr>
              </a:solidFill>
              <a:latin typeface="Arial" pitchFamily="34" charset="0"/>
              <a:cs typeface="Arial" pitchFamily="34" charset="0"/>
            </a:endParaRPr>
          </a:p>
        </p:txBody>
      </p:sp>
    </p:spTree>
    <p:extLst>
      <p:ext uri="{BB962C8B-B14F-4D97-AF65-F5344CB8AC3E}">
        <p14:creationId xmlns:p14="http://schemas.microsoft.com/office/powerpoint/2010/main" val="218909675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spd="slow">
    <p:split orient="vert"/>
  </p:transition>
  <p:timing>
    <p:tnLst>
      <p:par>
        <p:cTn id="1" dur="indefinite" restart="never" nodeType="tmRoot"/>
      </p:par>
    </p:tnLst>
  </p:timing>
  <p:txStyles>
    <p:titleStyle>
      <a:lvl1pPr algn="l" rtl="0" eaLnBrk="0" fontAlgn="base" hangingPunct="0">
        <a:spcBef>
          <a:spcPct val="0"/>
        </a:spcBef>
        <a:spcAft>
          <a:spcPct val="0"/>
        </a:spcAft>
        <a:defRPr sz="4500" b="1" kern="1200">
          <a:solidFill>
            <a:srgbClr val="FFC800"/>
          </a:solidFill>
          <a:latin typeface="+mj-lt"/>
          <a:ea typeface="+mj-ea"/>
          <a:cs typeface="+mj-cs"/>
        </a:defRPr>
      </a:lvl1pPr>
      <a:lvl2pPr algn="l" rtl="0" eaLnBrk="0" fontAlgn="base" hangingPunct="0">
        <a:spcBef>
          <a:spcPct val="0"/>
        </a:spcBef>
        <a:spcAft>
          <a:spcPct val="0"/>
        </a:spcAft>
        <a:defRPr sz="4500" b="1">
          <a:solidFill>
            <a:srgbClr val="FFC800"/>
          </a:solidFill>
          <a:latin typeface="Corbel" pitchFamily="34" charset="0"/>
        </a:defRPr>
      </a:lvl2pPr>
      <a:lvl3pPr algn="l" rtl="0" eaLnBrk="0" fontAlgn="base" hangingPunct="0">
        <a:spcBef>
          <a:spcPct val="0"/>
        </a:spcBef>
        <a:spcAft>
          <a:spcPct val="0"/>
        </a:spcAft>
        <a:defRPr sz="4500" b="1">
          <a:solidFill>
            <a:srgbClr val="FFC800"/>
          </a:solidFill>
          <a:latin typeface="Corbel" pitchFamily="34" charset="0"/>
        </a:defRPr>
      </a:lvl3pPr>
      <a:lvl4pPr algn="l" rtl="0" eaLnBrk="0" fontAlgn="base" hangingPunct="0">
        <a:spcBef>
          <a:spcPct val="0"/>
        </a:spcBef>
        <a:spcAft>
          <a:spcPct val="0"/>
        </a:spcAft>
        <a:defRPr sz="4500" b="1">
          <a:solidFill>
            <a:srgbClr val="FFC800"/>
          </a:solidFill>
          <a:latin typeface="Corbel" pitchFamily="34" charset="0"/>
        </a:defRPr>
      </a:lvl4pPr>
      <a:lvl5pPr algn="l" rtl="0" eaLnBrk="0" fontAlgn="base" hangingPunct="0">
        <a:spcBef>
          <a:spcPct val="0"/>
        </a:spcBef>
        <a:spcAft>
          <a:spcPct val="0"/>
        </a:spcAft>
        <a:defRPr sz="4500" b="1">
          <a:solidFill>
            <a:srgbClr val="FFC800"/>
          </a:solidFill>
          <a:latin typeface="Corbel" pitchFamily="34" charset="0"/>
        </a:defRPr>
      </a:lvl5pPr>
      <a:lvl6pPr marL="457200" algn="l" rtl="0" fontAlgn="base">
        <a:spcBef>
          <a:spcPct val="0"/>
        </a:spcBef>
        <a:spcAft>
          <a:spcPct val="0"/>
        </a:spcAft>
        <a:defRPr sz="4500" b="1">
          <a:solidFill>
            <a:srgbClr val="FFC800"/>
          </a:solidFill>
          <a:latin typeface="Corbel" pitchFamily="34" charset="0"/>
        </a:defRPr>
      </a:lvl6pPr>
      <a:lvl7pPr marL="914400" algn="l" rtl="0" fontAlgn="base">
        <a:spcBef>
          <a:spcPct val="0"/>
        </a:spcBef>
        <a:spcAft>
          <a:spcPct val="0"/>
        </a:spcAft>
        <a:defRPr sz="4500" b="1">
          <a:solidFill>
            <a:srgbClr val="FFC800"/>
          </a:solidFill>
          <a:latin typeface="Corbel" pitchFamily="34" charset="0"/>
        </a:defRPr>
      </a:lvl7pPr>
      <a:lvl8pPr marL="1371600" algn="l" rtl="0" fontAlgn="base">
        <a:spcBef>
          <a:spcPct val="0"/>
        </a:spcBef>
        <a:spcAft>
          <a:spcPct val="0"/>
        </a:spcAft>
        <a:defRPr sz="4500" b="1">
          <a:solidFill>
            <a:srgbClr val="FFC800"/>
          </a:solidFill>
          <a:latin typeface="Corbel" pitchFamily="34" charset="0"/>
        </a:defRPr>
      </a:lvl8pPr>
      <a:lvl9pPr marL="1828800" algn="l" rtl="0" fontAlgn="base">
        <a:spcBef>
          <a:spcPct val="0"/>
        </a:spcBef>
        <a:spcAft>
          <a:spcPct val="0"/>
        </a:spcAft>
        <a:defRPr sz="4500" b="1">
          <a:solidFill>
            <a:srgbClr val="FFC800"/>
          </a:solidFill>
          <a:latin typeface="Corbel" pitchFamily="34" charset="0"/>
        </a:defRPr>
      </a:lvl9pPr>
      <a:extLst/>
    </p:titleStyle>
    <p:bodyStyle>
      <a:lvl1pPr marL="438150" indent="-319088" algn="l" rtl="0" eaLnBrk="0" fontAlgn="base" hangingPunct="0">
        <a:spcBef>
          <a:spcPct val="0"/>
        </a:spcBef>
        <a:spcAft>
          <a:spcPct val="0"/>
        </a:spcAft>
        <a:buClr>
          <a:schemeClr val="accent1"/>
        </a:buClr>
        <a:buSzPct val="80000"/>
        <a:buFont typeface="Wingdings 2" pitchFamily="18" charset="2"/>
        <a:buChar char=""/>
        <a:defRPr sz="3200" kern="1200">
          <a:solidFill>
            <a:schemeClr val="tx1"/>
          </a:solidFill>
          <a:latin typeface="+mn-lt"/>
          <a:ea typeface="+mn-ea"/>
          <a:cs typeface="+mn-cs"/>
        </a:defRPr>
      </a:lvl1pPr>
      <a:lvl2pPr marL="730250" indent="-273050" algn="l" rtl="0" eaLnBrk="0" fontAlgn="base" hangingPunct="0">
        <a:spcBef>
          <a:spcPct val="20000"/>
        </a:spcBef>
        <a:spcAft>
          <a:spcPct val="0"/>
        </a:spcAft>
        <a:buClr>
          <a:schemeClr val="accent2"/>
        </a:buClr>
        <a:buSzPct val="90000"/>
        <a:buFont typeface="Wingdings" pitchFamily="2" charset="2"/>
        <a:buChar char=""/>
        <a:defRPr sz="2800" kern="1200">
          <a:solidFill>
            <a:schemeClr val="tx1"/>
          </a:solidFill>
          <a:latin typeface="+mn-lt"/>
          <a:ea typeface="+mn-ea"/>
          <a:cs typeface="+mn-cs"/>
        </a:defRPr>
      </a:lvl2pPr>
      <a:lvl3pPr marL="995363" indent="-228600" algn="l" rtl="0" eaLnBrk="0" fontAlgn="base" hangingPunct="0">
        <a:spcBef>
          <a:spcPct val="20000"/>
        </a:spcBef>
        <a:spcAft>
          <a:spcPct val="0"/>
        </a:spcAft>
        <a:buClr>
          <a:srgbClr val="E66C7D"/>
        </a:buClr>
        <a:buFont typeface="Arial" pitchFamily="34" charset="0"/>
        <a:buChar char="▪"/>
        <a:defRPr sz="2400" kern="1200">
          <a:solidFill>
            <a:schemeClr val="tx1"/>
          </a:solidFill>
          <a:latin typeface="+mn-lt"/>
          <a:ea typeface="+mn-ea"/>
          <a:cs typeface="+mn-cs"/>
        </a:defRPr>
      </a:lvl3pPr>
      <a:lvl4pPr marL="1216025" indent="-182563" algn="l" rtl="0" eaLnBrk="0" fontAlgn="base" hangingPunct="0">
        <a:spcBef>
          <a:spcPct val="20000"/>
        </a:spcBef>
        <a:spcAft>
          <a:spcPct val="0"/>
        </a:spcAft>
        <a:buClr>
          <a:srgbClr val="6BB76D"/>
        </a:buClr>
        <a:buFont typeface="Arial" pitchFamily="34" charset="0"/>
        <a:buChar char="▪"/>
        <a:defRPr sz="2000" kern="1200">
          <a:solidFill>
            <a:schemeClr val="tx1"/>
          </a:solidFill>
          <a:latin typeface="+mn-lt"/>
          <a:ea typeface="+mn-ea"/>
          <a:cs typeface="+mn-cs"/>
        </a:defRPr>
      </a:lvl4pPr>
      <a:lvl5pPr marL="1425575" indent="-182563" algn="l" rtl="0" eaLnBrk="0" fontAlgn="base" hangingPunct="0">
        <a:spcBef>
          <a:spcPct val="20000"/>
        </a:spcBef>
        <a:spcAft>
          <a:spcPct val="0"/>
        </a:spcAft>
        <a:buClr>
          <a:srgbClr val="E88651"/>
        </a:buClr>
        <a:buFont typeface="Wingdings 3" pitchFamily="18" charset="2"/>
        <a:buChar char=""/>
        <a:defRPr lang="en-US" sz="2000" kern="120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4.png"/><Relationship Id="rId1" Type="http://schemas.openxmlformats.org/officeDocument/2006/relationships/slideLayout" Target="../slideLayouts/slideLayout3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3.png"/><Relationship Id="rId1" Type="http://schemas.openxmlformats.org/officeDocument/2006/relationships/slideLayout" Target="../slideLayouts/slideLayout3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3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5.png"/><Relationship Id="rId1" Type="http://schemas.openxmlformats.org/officeDocument/2006/relationships/slideLayout" Target="../slideLayouts/slideLayout3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4.png"/><Relationship Id="rId5" Type="http://schemas.openxmlformats.org/officeDocument/2006/relationships/oleObject" Target="../embeddings/oleObject1.bin"/><Relationship Id="rId6" Type="http://schemas.openxmlformats.org/officeDocument/2006/relationships/image" Target="../media/image16.emf"/><Relationship Id="rId7" Type="http://schemas.openxmlformats.org/officeDocument/2006/relationships/image" Target="../media/image17.png"/><Relationship Id="rId1" Type="http://schemas.openxmlformats.org/officeDocument/2006/relationships/vmlDrawing" Target="../drawings/vmlDrawing1.vml"/><Relationship Id="rId2"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3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0.png"/><Relationship Id="rId1" Type="http://schemas.openxmlformats.org/officeDocument/2006/relationships/slideLayout" Target="../slideLayouts/slideLayout3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4.png"/><Relationship Id="rId1" Type="http://schemas.openxmlformats.org/officeDocument/2006/relationships/slideLayout" Target="../slideLayouts/slideLayout3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4.png"/><Relationship Id="rId5" Type="http://schemas.openxmlformats.org/officeDocument/2006/relationships/oleObject" Target="../embeddings/oleObject2.bin"/><Relationship Id="rId6" Type="http://schemas.openxmlformats.org/officeDocument/2006/relationships/image" Target="../media/image21.emf"/><Relationship Id="rId1" Type="http://schemas.openxmlformats.org/officeDocument/2006/relationships/vmlDrawing" Target="../drawings/vmlDrawing2.vml"/><Relationship Id="rId2"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2.png"/><Relationship Id="rId1" Type="http://schemas.openxmlformats.org/officeDocument/2006/relationships/slideLayout" Target="../slideLayouts/slideLayout3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4.png"/><Relationship Id="rId5" Type="http://schemas.openxmlformats.org/officeDocument/2006/relationships/oleObject" Target="../embeddings/oleObject3.bin"/><Relationship Id="rId6" Type="http://schemas.openxmlformats.org/officeDocument/2006/relationships/image" Target="../media/image23.emf"/><Relationship Id="rId1" Type="http://schemas.openxmlformats.org/officeDocument/2006/relationships/vmlDrawing" Target="../drawings/vmlDrawing3.vml"/><Relationship Id="rId2"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4.png"/><Relationship Id="rId1" Type="http://schemas.openxmlformats.org/officeDocument/2006/relationships/slideLayout" Target="../slideLayouts/slideLayout3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4.png"/><Relationship Id="rId5" Type="http://schemas.openxmlformats.org/officeDocument/2006/relationships/oleObject" Target="../embeddings/oleObject4.bin"/><Relationship Id="rId6" Type="http://schemas.openxmlformats.org/officeDocument/2006/relationships/image" Target="../media/image24.emf"/><Relationship Id="rId1" Type="http://schemas.openxmlformats.org/officeDocument/2006/relationships/vmlDrawing" Target="../drawings/vmlDrawing4.vml"/><Relationship Id="rId2"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image" Target="../media/image4.png"/><Relationship Id="rId5" Type="http://schemas.openxmlformats.org/officeDocument/2006/relationships/oleObject" Target="../embeddings/oleObject5.bin"/><Relationship Id="rId6" Type="http://schemas.openxmlformats.org/officeDocument/2006/relationships/image" Target="../media/image25.emf"/><Relationship Id="rId1" Type="http://schemas.openxmlformats.org/officeDocument/2006/relationships/vmlDrawing" Target="../drawings/vmlDrawing5.vml"/><Relationship Id="rId2"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png"/><Relationship Id="rId5" Type="http://schemas.openxmlformats.org/officeDocument/2006/relationships/image" Target="../media/image27.jpeg"/><Relationship Id="rId1" Type="http://schemas.openxmlformats.org/officeDocument/2006/relationships/slideLayout" Target="../slideLayouts/slideLayout30.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s://www.allacronyms.com/126221rbot.png" TargetMode="External"/><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5" Type="http://schemas.openxmlformats.org/officeDocument/2006/relationships/image" Target="../media/image10.jpeg"/><Relationship Id="rId6" Type="http://schemas.openxmlformats.org/officeDocument/2006/relationships/comments" Target="../comments/comment1.xml"/><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hyperlink" Target="http://download.101com.com/pub/TDWI/Images/iWayLFig.jp" TargetMode="External"/><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0.jpeg"/><Relationship Id="rId5" Type="http://schemas.openxmlformats.org/officeDocument/2006/relationships/comments" Target="../comments/comment2.xml"/><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5" name="Text Box 11"/>
          <p:cNvSpPr txBox="1">
            <a:spLocks noChangeArrowheads="1"/>
          </p:cNvSpPr>
          <p:nvPr/>
        </p:nvSpPr>
        <p:spPr bwMode="auto">
          <a:xfrm>
            <a:off x="378622" y="2621627"/>
            <a:ext cx="4955378" cy="1477328"/>
          </a:xfrm>
          <a:prstGeom prst="rect">
            <a:avLst/>
          </a:prstGeom>
          <a:noFill/>
          <a:ln w="9525">
            <a:noFill/>
            <a:miter lim="800000"/>
            <a:headEnd/>
            <a:tailEnd/>
          </a:ln>
        </p:spPr>
        <p:txBody>
          <a:bodyPr wrap="square">
            <a:spAutoFit/>
          </a:bodyPr>
          <a:lstStyle/>
          <a:p>
            <a:r>
              <a:rPr lang="id-ID" b="1" dirty="0" smtClean="0">
                <a:latin typeface="Segoe UI" panose="020B0502040204020203" pitchFamily="34" charset="0"/>
                <a:cs typeface="Segoe UI" panose="020B0502040204020203" pitchFamily="34" charset="0"/>
              </a:rPr>
              <a:t>Hendrik</a:t>
            </a:r>
            <a:r>
              <a:rPr lang="id-ID" b="1" dirty="0">
                <a:latin typeface="Segoe UI" panose="020B0502040204020203" pitchFamily="34" charset="0"/>
                <a:cs typeface="Segoe UI" panose="020B0502040204020203" pitchFamily="34" charset="0"/>
              </a:rPr>
              <a:t>			(</a:t>
            </a:r>
            <a:r>
              <a:rPr lang="id-ID" b="1" dirty="0" smtClean="0">
                <a:latin typeface="Segoe UI" panose="020B0502040204020203" pitchFamily="34" charset="0"/>
                <a:cs typeface="Segoe UI" panose="020B0502040204020203" pitchFamily="34" charset="0"/>
              </a:rPr>
              <a:t>G6</a:t>
            </a:r>
            <a:r>
              <a:rPr lang="en-US" b="1" dirty="0" smtClean="0">
                <a:latin typeface="Segoe UI" panose="020B0502040204020203" pitchFamily="34" charset="0"/>
                <a:cs typeface="Segoe UI" panose="020B0502040204020203" pitchFamily="34" charset="0"/>
              </a:rPr>
              <a:t>5116</a:t>
            </a:r>
            <a:r>
              <a:rPr lang="id-ID" b="1" dirty="0" smtClean="0">
                <a:latin typeface="Segoe UI" panose="020B0502040204020203" pitchFamily="34" charset="0"/>
                <a:cs typeface="Segoe UI" panose="020B0502040204020203" pitchFamily="34" charset="0"/>
              </a:rPr>
              <a:t>00</a:t>
            </a:r>
            <a:r>
              <a:rPr lang="en-US" b="1" dirty="0" smtClean="0">
                <a:latin typeface="Segoe UI" panose="020B0502040204020203" pitchFamily="34" charset="0"/>
                <a:cs typeface="Segoe UI" panose="020B0502040204020203" pitchFamily="34" charset="0"/>
              </a:rPr>
              <a:t>51</a:t>
            </a:r>
            <a:r>
              <a:rPr lang="id-ID" b="1" dirty="0" smtClean="0">
                <a:latin typeface="Segoe UI" panose="020B0502040204020203" pitchFamily="34" charset="0"/>
                <a:cs typeface="Segoe UI" panose="020B0502040204020203" pitchFamily="34" charset="0"/>
              </a:rPr>
              <a:t>)</a:t>
            </a:r>
            <a:endParaRPr lang="en-US" b="1" dirty="0" smtClean="0">
              <a:latin typeface="Segoe UI" panose="020B0502040204020203" pitchFamily="34" charset="0"/>
              <a:cs typeface="Segoe UI" panose="020B0502040204020203" pitchFamily="34" charset="0"/>
            </a:endParaRPr>
          </a:p>
          <a:p>
            <a:endParaRPr lang="en-US" b="1" dirty="0">
              <a:latin typeface="Segoe UI" panose="020B0502040204020203" pitchFamily="34" charset="0"/>
              <a:cs typeface="Segoe UI" panose="020B0502040204020203" pitchFamily="34" charset="0"/>
            </a:endParaRPr>
          </a:p>
          <a:p>
            <a:r>
              <a:rPr lang="en-US" b="1" dirty="0" err="1" smtClean="0">
                <a:latin typeface="Segoe UI" panose="020B0502040204020203" pitchFamily="34" charset="0"/>
                <a:cs typeface="Segoe UI" panose="020B0502040204020203" pitchFamily="34" charset="0"/>
              </a:rPr>
              <a:t>Dosen</a:t>
            </a:r>
            <a:r>
              <a:rPr lang="en-US" b="1" dirty="0" smtClean="0">
                <a:latin typeface="Segoe UI" panose="020B0502040204020203" pitchFamily="34" charset="0"/>
                <a:cs typeface="Segoe UI" panose="020B0502040204020203" pitchFamily="34" charset="0"/>
              </a:rPr>
              <a:t> </a:t>
            </a:r>
            <a:r>
              <a:rPr lang="en-US" b="1" dirty="0" err="1" smtClean="0">
                <a:latin typeface="Segoe UI" panose="020B0502040204020203" pitchFamily="34" charset="0"/>
                <a:cs typeface="Segoe UI" panose="020B0502040204020203" pitchFamily="34" charset="0"/>
              </a:rPr>
              <a:t>pembimbing</a:t>
            </a:r>
            <a:r>
              <a:rPr lang="en-US" b="1" dirty="0" smtClean="0">
                <a:latin typeface="Segoe UI" panose="020B0502040204020203" pitchFamily="34" charset="0"/>
                <a:cs typeface="Segoe UI" panose="020B0502040204020203" pitchFamily="34" charset="0"/>
              </a:rPr>
              <a:t>:</a:t>
            </a:r>
          </a:p>
          <a:p>
            <a:r>
              <a:rPr lang="en-US" b="1" dirty="0" err="1" smtClean="0">
                <a:latin typeface="Segoe UI" panose="020B0502040204020203" pitchFamily="34" charset="0"/>
                <a:cs typeface="Segoe UI" panose="020B0502040204020203" pitchFamily="34" charset="0"/>
              </a:rPr>
              <a:t>Dr</a:t>
            </a:r>
            <a:r>
              <a:rPr lang="en-US" b="1" dirty="0" smtClean="0">
                <a:latin typeface="Segoe UI" panose="020B0502040204020203" pitchFamily="34" charset="0"/>
                <a:cs typeface="Segoe UI" panose="020B0502040204020203" pitchFamily="34" charset="0"/>
              </a:rPr>
              <a:t> </a:t>
            </a:r>
            <a:r>
              <a:rPr lang="en-US" b="1" dirty="0" err="1" smtClean="0">
                <a:latin typeface="Segoe UI" panose="020B0502040204020203" pitchFamily="34" charset="0"/>
                <a:cs typeface="Segoe UI" panose="020B0502040204020203" pitchFamily="34" charset="0"/>
              </a:rPr>
              <a:t>Agus</a:t>
            </a:r>
            <a:r>
              <a:rPr lang="en-US" b="1" dirty="0" smtClean="0">
                <a:latin typeface="Segoe UI" panose="020B0502040204020203" pitchFamily="34" charset="0"/>
                <a:cs typeface="Segoe UI" panose="020B0502040204020203" pitchFamily="34" charset="0"/>
              </a:rPr>
              <a:t> </a:t>
            </a:r>
            <a:r>
              <a:rPr lang="en-US" b="1" dirty="0" err="1" smtClean="0">
                <a:latin typeface="Segoe UI" panose="020B0502040204020203" pitchFamily="34" charset="0"/>
                <a:cs typeface="Segoe UI" panose="020B0502040204020203" pitchFamily="34" charset="0"/>
              </a:rPr>
              <a:t>Buono</a:t>
            </a:r>
            <a:r>
              <a:rPr lang="en-US" b="1" dirty="0">
                <a:latin typeface="Segoe UI" panose="020B0502040204020203" pitchFamily="34" charset="0"/>
                <a:cs typeface="Segoe UI" panose="020B0502040204020203" pitchFamily="34" charset="0"/>
              </a:rPr>
              <a:t>,</a:t>
            </a:r>
            <a:r>
              <a:rPr lang="en-US" b="1" dirty="0" smtClean="0">
                <a:latin typeface="Segoe UI" panose="020B0502040204020203" pitchFamily="34" charset="0"/>
                <a:cs typeface="Segoe UI" panose="020B0502040204020203" pitchFamily="34" charset="0"/>
              </a:rPr>
              <a:t> </a:t>
            </a:r>
            <a:r>
              <a:rPr lang="en-US" b="1" dirty="0" err="1" smtClean="0">
                <a:latin typeface="Segoe UI" panose="020B0502040204020203" pitchFamily="34" charset="0"/>
                <a:cs typeface="Segoe UI" panose="020B0502040204020203" pitchFamily="34" charset="0"/>
              </a:rPr>
              <a:t>MKom</a:t>
            </a:r>
            <a:r>
              <a:rPr lang="en-US" b="1" dirty="0">
                <a:latin typeface="Segoe UI" panose="020B0502040204020203" pitchFamily="34" charset="0"/>
                <a:cs typeface="Segoe UI" panose="020B0502040204020203" pitchFamily="34" charset="0"/>
              </a:rPr>
              <a:t>,</a:t>
            </a:r>
            <a:r>
              <a:rPr lang="en-US" b="1" dirty="0" smtClean="0">
                <a:latin typeface="Segoe UI" panose="020B0502040204020203" pitchFamily="34" charset="0"/>
                <a:cs typeface="Segoe UI" panose="020B0502040204020203" pitchFamily="34" charset="0"/>
              </a:rPr>
              <a:t> </a:t>
            </a:r>
            <a:r>
              <a:rPr lang="en-US" b="1" dirty="0" err="1" smtClean="0">
                <a:latin typeface="Segoe UI" panose="020B0502040204020203" pitchFamily="34" charset="0"/>
                <a:cs typeface="Segoe UI" panose="020B0502040204020203" pitchFamily="34" charset="0"/>
              </a:rPr>
              <a:t>Msi</a:t>
            </a:r>
            <a:endParaRPr lang="en-US" b="1" dirty="0" smtClean="0">
              <a:latin typeface="Segoe UI" panose="020B0502040204020203" pitchFamily="34" charset="0"/>
              <a:cs typeface="Segoe UI" panose="020B0502040204020203" pitchFamily="34" charset="0"/>
            </a:endParaRPr>
          </a:p>
          <a:p>
            <a:r>
              <a:rPr lang="en-US" b="1" dirty="0" err="1">
                <a:latin typeface="Segoe UI" panose="020B0502040204020203" pitchFamily="34" charset="0"/>
                <a:cs typeface="Segoe UI" panose="020B0502040204020203" pitchFamily="34" charset="0"/>
              </a:rPr>
              <a:t>Dr</a:t>
            </a:r>
            <a:r>
              <a:rPr lang="en-US" b="1" dirty="0">
                <a:latin typeface="Segoe UI" panose="020B0502040204020203" pitchFamily="34" charset="0"/>
                <a:cs typeface="Segoe UI" panose="020B0502040204020203" pitchFamily="34" charset="0"/>
              </a:rPr>
              <a:t> </a:t>
            </a:r>
            <a:r>
              <a:rPr lang="en-US" b="1" dirty="0" err="1" smtClean="0">
                <a:latin typeface="Segoe UI" panose="020B0502040204020203" pitchFamily="34" charset="0"/>
                <a:cs typeface="Segoe UI" panose="020B0502040204020203" pitchFamily="34" charset="0"/>
              </a:rPr>
              <a:t>Yani</a:t>
            </a:r>
            <a:r>
              <a:rPr lang="en-US" b="1" dirty="0" smtClean="0">
                <a:latin typeface="Segoe UI" panose="020B0502040204020203" pitchFamily="34" charset="0"/>
                <a:cs typeface="Segoe UI" panose="020B0502040204020203" pitchFamily="34" charset="0"/>
              </a:rPr>
              <a:t> </a:t>
            </a:r>
            <a:r>
              <a:rPr lang="en-US" b="1" dirty="0" err="1" smtClean="0">
                <a:latin typeface="Segoe UI" panose="020B0502040204020203" pitchFamily="34" charset="0"/>
                <a:cs typeface="Segoe UI" panose="020B0502040204020203" pitchFamily="34" charset="0"/>
              </a:rPr>
              <a:t>Nurhadriyani</a:t>
            </a:r>
            <a:r>
              <a:rPr lang="en-US" b="1" dirty="0" smtClean="0">
                <a:latin typeface="Segoe UI" panose="020B0502040204020203" pitchFamily="34" charset="0"/>
                <a:cs typeface="Segoe UI" panose="020B0502040204020203" pitchFamily="34" charset="0"/>
              </a:rPr>
              <a:t>, </a:t>
            </a:r>
            <a:r>
              <a:rPr lang="en-US" b="1" dirty="0" err="1" smtClean="0">
                <a:latin typeface="Segoe UI" panose="020B0502040204020203" pitchFamily="34" charset="0"/>
                <a:cs typeface="Segoe UI" panose="020B0502040204020203" pitchFamily="34" charset="0"/>
              </a:rPr>
              <a:t>SSi</a:t>
            </a:r>
            <a:r>
              <a:rPr lang="en-US" b="1" dirty="0" smtClean="0">
                <a:latin typeface="Segoe UI" panose="020B0502040204020203" pitchFamily="34" charset="0"/>
                <a:cs typeface="Segoe UI" panose="020B0502040204020203" pitchFamily="34" charset="0"/>
              </a:rPr>
              <a:t>, MT</a:t>
            </a:r>
            <a:endParaRPr lang="en-US" b="1" dirty="0">
              <a:latin typeface="Segoe UI" panose="020B0502040204020203" pitchFamily="34" charset="0"/>
              <a:cs typeface="Segoe UI" panose="020B0502040204020203" pitchFamily="34" charset="0"/>
            </a:endParaRPr>
          </a:p>
        </p:txBody>
      </p:sp>
      <p:grpSp>
        <p:nvGrpSpPr>
          <p:cNvPr id="3" name="Group 2"/>
          <p:cNvGrpSpPr/>
          <p:nvPr/>
        </p:nvGrpSpPr>
        <p:grpSpPr>
          <a:xfrm>
            <a:off x="-33830" y="552046"/>
            <a:ext cx="9177829" cy="1471987"/>
            <a:chOff x="-33830" y="552046"/>
            <a:chExt cx="9177829" cy="1471987"/>
          </a:xfrm>
        </p:grpSpPr>
        <p:sp>
          <p:nvSpPr>
            <p:cNvPr id="11" name="Rectangle 13"/>
            <p:cNvSpPr>
              <a:spLocks noChangeArrowheads="1"/>
            </p:cNvSpPr>
            <p:nvPr/>
          </p:nvSpPr>
          <p:spPr bwMode="auto">
            <a:xfrm>
              <a:off x="-33830" y="1903585"/>
              <a:ext cx="9177829" cy="120448"/>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sp>
          <p:nvSpPr>
            <p:cNvPr id="12" name="Rectangle 14"/>
            <p:cNvSpPr>
              <a:spLocks noChangeArrowheads="1"/>
            </p:cNvSpPr>
            <p:nvPr/>
          </p:nvSpPr>
          <p:spPr bwMode="auto">
            <a:xfrm>
              <a:off x="-33830" y="552046"/>
              <a:ext cx="9177829" cy="133754"/>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sp>
          <p:nvSpPr>
            <p:cNvPr id="16" name="Text Box 11"/>
            <p:cNvSpPr txBox="1">
              <a:spLocks noChangeArrowheads="1"/>
            </p:cNvSpPr>
            <p:nvPr/>
          </p:nvSpPr>
          <p:spPr bwMode="auto">
            <a:xfrm>
              <a:off x="1" y="700153"/>
              <a:ext cx="9143998" cy="830997"/>
            </a:xfrm>
            <a:prstGeom prst="rect">
              <a:avLst/>
            </a:prstGeom>
            <a:solidFill>
              <a:srgbClr val="027E08"/>
            </a:solidFill>
            <a:ln w="9525">
              <a:noFill/>
              <a:miter lim="800000"/>
              <a:headEnd/>
              <a:tailEnd/>
            </a:ln>
          </p:spPr>
          <p:txBody>
            <a:bodyPr wrap="square">
              <a:spAutoFit/>
            </a:bodyPr>
            <a:lstStyle/>
            <a:p>
              <a:pPr indent="393700" fontAlgn="base">
                <a:spcBef>
                  <a:spcPct val="0"/>
                </a:spcBef>
                <a:spcAft>
                  <a:spcPct val="0"/>
                </a:spcAft>
              </a:pPr>
              <a:r>
                <a:rPr lang="en-US" sz="2400" b="1" dirty="0" err="1" smtClean="0">
                  <a:solidFill>
                    <a:schemeClr val="bg1"/>
                  </a:solidFill>
                  <a:latin typeface="Times New Roman" charset="0"/>
                  <a:ea typeface="Times New Roman" charset="0"/>
                  <a:cs typeface="Times New Roman" charset="0"/>
                </a:rPr>
                <a:t>Pembangkitan</a:t>
              </a:r>
              <a:r>
                <a:rPr lang="en-US" sz="2400" b="1" dirty="0" smtClean="0">
                  <a:solidFill>
                    <a:schemeClr val="bg1"/>
                  </a:solidFill>
                  <a:latin typeface="Times New Roman" charset="0"/>
                  <a:ea typeface="Times New Roman" charset="0"/>
                  <a:cs typeface="Times New Roman" charset="0"/>
                </a:rPr>
                <a:t> Single Customer Information Files (CIF)</a:t>
              </a:r>
            </a:p>
            <a:p>
              <a:pPr indent="393700" fontAlgn="base">
                <a:spcBef>
                  <a:spcPct val="0"/>
                </a:spcBef>
                <a:spcAft>
                  <a:spcPct val="0"/>
                </a:spcAft>
              </a:pPr>
              <a:r>
                <a:rPr lang="en-US" sz="2400" b="1" dirty="0" err="1" smtClean="0">
                  <a:solidFill>
                    <a:schemeClr val="bg1"/>
                  </a:solidFill>
                  <a:latin typeface="Times New Roman" charset="0"/>
                  <a:ea typeface="Times New Roman" charset="0"/>
                  <a:cs typeface="Times New Roman" charset="0"/>
                </a:rPr>
                <a:t>Menggunakan</a:t>
              </a:r>
              <a:r>
                <a:rPr lang="en-US" sz="2400" b="1" dirty="0" smtClean="0">
                  <a:solidFill>
                    <a:schemeClr val="bg1"/>
                  </a:solidFill>
                  <a:latin typeface="Times New Roman" charset="0"/>
                  <a:ea typeface="Times New Roman" charset="0"/>
                  <a:cs typeface="Times New Roman" charset="0"/>
                </a:rPr>
                <a:t> mod-EIM Di Bank </a:t>
              </a:r>
              <a:r>
                <a:rPr lang="en-US" sz="2400" b="1" dirty="0" err="1" smtClean="0">
                  <a:solidFill>
                    <a:schemeClr val="bg1"/>
                  </a:solidFill>
                  <a:latin typeface="Times New Roman" charset="0"/>
                  <a:ea typeface="Times New Roman" charset="0"/>
                  <a:cs typeface="Times New Roman" charset="0"/>
                </a:rPr>
                <a:t>Danamon</a:t>
              </a:r>
              <a:r>
                <a:rPr lang="en-US" sz="2400" b="1" dirty="0" smtClean="0">
                  <a:solidFill>
                    <a:schemeClr val="bg1"/>
                  </a:solidFill>
                  <a:latin typeface="Square721 BT"/>
                  <a:cs typeface="Times New Roman" panose="02020603050405020304" pitchFamily="18" charset="0"/>
                </a:rPr>
                <a:t> Indonesia</a:t>
              </a:r>
            </a:p>
          </p:txBody>
        </p:sp>
      </p:grpSp>
      <p:grpSp>
        <p:nvGrpSpPr>
          <p:cNvPr id="4" name="Group 3"/>
          <p:cNvGrpSpPr/>
          <p:nvPr/>
        </p:nvGrpSpPr>
        <p:grpSpPr>
          <a:xfrm>
            <a:off x="0" y="6229735"/>
            <a:ext cx="3576637" cy="628273"/>
            <a:chOff x="0" y="6229735"/>
            <a:chExt cx="3576637" cy="628273"/>
          </a:xfrm>
        </p:grpSpPr>
        <p:grpSp>
          <p:nvGrpSpPr>
            <p:cNvPr id="2" name="Group 1"/>
            <p:cNvGrpSpPr/>
            <p:nvPr/>
          </p:nvGrpSpPr>
          <p:grpSpPr>
            <a:xfrm>
              <a:off x="14" y="6383345"/>
              <a:ext cx="3576623" cy="474663"/>
              <a:chOff x="14" y="6383345"/>
              <a:chExt cx="3576623" cy="474663"/>
            </a:xfrm>
          </p:grpSpPr>
          <p:sp>
            <p:nvSpPr>
              <p:cNvPr id="2056" name="Oval 10"/>
              <p:cNvSpPr>
                <a:spLocks noChangeArrowheads="1"/>
              </p:cNvSpPr>
              <p:nvPr/>
            </p:nvSpPr>
            <p:spPr bwMode="auto">
              <a:xfrm>
                <a:off x="3262312" y="6383345"/>
                <a:ext cx="314325" cy="474659"/>
              </a:xfrm>
              <a:prstGeom prst="ellipse">
                <a:avLst/>
              </a:prstGeom>
              <a:solidFill>
                <a:srgbClr val="027E08"/>
              </a:solidFill>
              <a:ln w="9525">
                <a:noFill/>
                <a:round/>
                <a:headEnd/>
                <a:tailEnd/>
              </a:ln>
            </p:spPr>
            <p:txBody>
              <a:bodyPr wrap="none" anchor="ctr"/>
              <a:lstStyle/>
              <a:p>
                <a:pPr fontAlgn="base">
                  <a:spcBef>
                    <a:spcPct val="0"/>
                  </a:spcBef>
                  <a:spcAft>
                    <a:spcPct val="0"/>
                  </a:spcAft>
                </a:pPr>
                <a:endParaRPr lang="en-US" b="1">
                  <a:solidFill>
                    <a:srgbClr val="000000"/>
                  </a:solidFill>
                </a:endParaRPr>
              </a:p>
            </p:txBody>
          </p:sp>
          <p:sp>
            <p:nvSpPr>
              <p:cNvPr id="2055" name="Rectangle 9"/>
              <p:cNvSpPr>
                <a:spLocks noChangeArrowheads="1"/>
              </p:cNvSpPr>
              <p:nvPr/>
            </p:nvSpPr>
            <p:spPr bwMode="auto">
              <a:xfrm>
                <a:off x="14" y="6383345"/>
                <a:ext cx="3419461" cy="474663"/>
              </a:xfrm>
              <a:prstGeom prst="rect">
                <a:avLst/>
              </a:prstGeom>
              <a:solidFill>
                <a:srgbClr val="027E08"/>
              </a:solidFill>
              <a:ln w="9525">
                <a:noFill/>
                <a:miter lim="800000"/>
                <a:headEnd/>
                <a:tailEnd/>
              </a:ln>
            </p:spPr>
            <p:txBody>
              <a:bodyPr wrap="none" anchor="ctr"/>
              <a:lstStyle/>
              <a:p>
                <a:pPr fontAlgn="base">
                  <a:spcBef>
                    <a:spcPct val="0"/>
                  </a:spcBef>
                  <a:spcAft>
                    <a:spcPct val="0"/>
                  </a:spcAft>
                </a:pPr>
                <a:r>
                  <a:rPr lang="id-ID" sz="1400" b="1" dirty="0">
                    <a:solidFill>
                      <a:srgbClr val="FFFFFF"/>
                    </a:solidFill>
                    <a:latin typeface="Segoe UI" panose="020B0502040204020203" pitchFamily="34" charset="0"/>
                    <a:cs typeface="Segoe UI" panose="020B0502040204020203" pitchFamily="34" charset="0"/>
                  </a:rPr>
                  <a:t>           </a:t>
                </a:r>
                <a:r>
                  <a:rPr lang="en-US" sz="1400" b="1" dirty="0">
                    <a:solidFill>
                      <a:srgbClr val="FFFFFF"/>
                    </a:solidFill>
                    <a:latin typeface="Segoe UI" panose="020B0502040204020203" pitchFamily="34" charset="0"/>
                    <a:cs typeface="Segoe UI" panose="020B0502040204020203" pitchFamily="34" charset="0"/>
                  </a:rPr>
                  <a:t> </a:t>
                </a:r>
                <a:r>
                  <a:rPr lang="id-ID" sz="1400" b="1" dirty="0">
                    <a:solidFill>
                      <a:srgbClr val="FFFFFF"/>
                    </a:solidFill>
                    <a:latin typeface="Segoe UI" panose="020B0502040204020203" pitchFamily="34" charset="0"/>
                    <a:cs typeface="Segoe UI" panose="020B0502040204020203" pitchFamily="34" charset="0"/>
                  </a:rPr>
                  <a:t>  Bogor Agricultural </a:t>
                </a:r>
                <a:r>
                  <a:rPr lang="id-ID" sz="1400" b="1" dirty="0" smtClean="0">
                    <a:solidFill>
                      <a:srgbClr val="FFFFFF"/>
                    </a:solidFill>
                    <a:latin typeface="Segoe UI" panose="020B0502040204020203" pitchFamily="34" charset="0"/>
                    <a:cs typeface="Segoe UI" panose="020B0502040204020203" pitchFamily="34" charset="0"/>
                  </a:rPr>
                  <a:t>Un</a:t>
                </a:r>
                <a:r>
                  <a:rPr lang="en-US" sz="1400" b="1" dirty="0" err="1" smtClean="0">
                    <a:solidFill>
                      <a:srgbClr val="FFFFFF"/>
                    </a:solidFill>
                    <a:latin typeface="Segoe UI" panose="020B0502040204020203" pitchFamily="34" charset="0"/>
                    <a:cs typeface="Segoe UI" panose="020B0502040204020203" pitchFamily="34" charset="0"/>
                  </a:rPr>
                  <a:t>i</a:t>
                </a:r>
                <a:r>
                  <a:rPr lang="id-ID" sz="1400" b="1" dirty="0" smtClean="0">
                    <a:solidFill>
                      <a:srgbClr val="FFFFFF"/>
                    </a:solidFill>
                    <a:latin typeface="Segoe UI" panose="020B0502040204020203" pitchFamily="34" charset="0"/>
                    <a:cs typeface="Segoe UI" panose="020B0502040204020203" pitchFamily="34" charset="0"/>
                  </a:rPr>
                  <a:t>versity</a:t>
                </a:r>
                <a:endParaRPr lang="en-US" sz="1400" b="1" dirty="0">
                  <a:solidFill>
                    <a:srgbClr val="FFFFFF"/>
                  </a:solidFill>
                  <a:latin typeface="Segoe UI" panose="020B0502040204020203" pitchFamily="34" charset="0"/>
                  <a:cs typeface="Segoe UI" panose="020B0502040204020203" pitchFamily="34" charset="0"/>
                </a:endParaRPr>
              </a:p>
            </p:txBody>
          </p:sp>
        </p:gr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229735"/>
              <a:ext cx="634560" cy="628265"/>
            </a:xfrm>
            <a:prstGeom prst="rect">
              <a:avLst/>
            </a:prstGeom>
          </p:spPr>
        </p:pic>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2923735"/>
            <a:ext cx="4343400" cy="2493284"/>
          </a:xfrm>
          <a:prstGeom prst="rect">
            <a:avLst/>
          </a:prstGeom>
        </p:spPr>
      </p:pic>
    </p:spTree>
    <p:extLst>
      <p:ext uri="{BB962C8B-B14F-4D97-AF65-F5344CB8AC3E}">
        <p14:creationId xmlns:p14="http://schemas.microsoft.com/office/powerpoint/2010/main" val="24282982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155"/>
                                        </p:tgtEl>
                                        <p:attrNameLst>
                                          <p:attrName>style.visibility</p:attrName>
                                        </p:attrNameLst>
                                      </p:cBhvr>
                                      <p:to>
                                        <p:strVal val="visible"/>
                                      </p:to>
                                    </p:set>
                                    <p:animEffect transition="in" filter="barn(inVertical)">
                                      <p:cBhvr>
                                        <p:cTn id="12" dur="500"/>
                                        <p:tgtEl>
                                          <p:spTgt spid="61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5" grpId="0"/>
    </p:bld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TextBox 9"/>
          <p:cNvSpPr txBox="1"/>
          <p:nvPr/>
        </p:nvSpPr>
        <p:spPr>
          <a:xfrm>
            <a:off x="0" y="108374"/>
            <a:ext cx="9144000" cy="1015663"/>
          </a:xfrm>
          <a:prstGeom prst="rect">
            <a:avLst/>
          </a:prstGeom>
          <a:solidFill>
            <a:srgbClr val="027E08"/>
          </a:solidFill>
        </p:spPr>
        <p:txBody>
          <a:bodyPr wrap="square" rtlCol="0">
            <a:spAutoFit/>
          </a:bodyPr>
          <a:lstStyle/>
          <a:p>
            <a:pPr indent="228600">
              <a:lnSpc>
                <a:spcPct val="150000"/>
              </a:lnSpc>
            </a:pPr>
            <a:r>
              <a:rPr lang="en-US" sz="2400" b="1" dirty="0" smtClean="0">
                <a:solidFill>
                  <a:schemeClr val="bg1"/>
                </a:solidFill>
                <a:latin typeface="Segoe UI" panose="020B0502040204020203" pitchFamily="34" charset="0"/>
                <a:cs typeface="Segoe UI" panose="020B0502040204020203" pitchFamily="34" charset="0"/>
              </a:rPr>
              <a:t>Related research on Fuzzy Matching (cont..)</a:t>
            </a:r>
          </a:p>
          <a:p>
            <a:pPr indent="228600">
              <a:lnSpc>
                <a:spcPct val="150000"/>
              </a:lnSpc>
            </a:pPr>
            <a:r>
              <a:rPr lang="en-US" sz="1600" dirty="0" smtClean="0">
                <a:solidFill>
                  <a:schemeClr val="bg1"/>
                </a:solidFill>
              </a:rPr>
              <a:t>Source: publication</a:t>
            </a:r>
            <a:endParaRPr lang="en-US" sz="1600" b="1" dirty="0" smtClean="0">
              <a:solidFill>
                <a:schemeClr val="bg1"/>
              </a:solidFill>
              <a:latin typeface="Segoe UI" panose="020B0502040204020203" pitchFamily="34" charset="0"/>
              <a:cs typeface="Segoe UI" panose="020B0502040204020203" pitchFamily="34" charset="0"/>
            </a:endParaRPr>
          </a:p>
        </p:txBody>
      </p:sp>
      <p:sp>
        <p:nvSpPr>
          <p:cNvPr id="4" name="TextBox 3"/>
          <p:cNvSpPr txBox="1"/>
          <p:nvPr/>
        </p:nvSpPr>
        <p:spPr>
          <a:xfrm>
            <a:off x="1217865" y="3886200"/>
            <a:ext cx="7697531" cy="1261884"/>
          </a:xfrm>
          <a:prstGeom prst="rect">
            <a:avLst/>
          </a:prstGeom>
          <a:solidFill>
            <a:schemeClr val="accent1">
              <a:lumMod val="75000"/>
            </a:schemeClr>
          </a:solidFill>
        </p:spPr>
        <p:txBody>
          <a:bodyPr wrap="square" rtlCol="0">
            <a:spAutoFit/>
          </a:bodyPr>
          <a:lstStyle/>
          <a:p>
            <a:pPr marL="177800" indent="50800"/>
            <a:r>
              <a:rPr lang="en-US" sz="2000" b="1" dirty="0" smtClean="0"/>
              <a:t>2012</a:t>
            </a:r>
          </a:p>
          <a:p>
            <a:pPr marL="177800" indent="50800"/>
            <a:r>
              <a:rPr lang="en-US" sz="2000" b="1" dirty="0" smtClean="0"/>
              <a:t>A </a:t>
            </a:r>
            <a:r>
              <a:rPr lang="en-US" sz="2000" b="1" dirty="0"/>
              <a:t>Similar Duplicate Data Detection Method Based on Fuzzy Clustering for Topology Formation </a:t>
            </a:r>
            <a:endParaRPr lang="en-US" sz="2000" dirty="0" smtClean="0"/>
          </a:p>
          <a:p>
            <a:pPr algn="r"/>
            <a:r>
              <a:rPr lang="en-US" sz="1600" b="1" dirty="0" err="1"/>
              <a:t>Lejiang</a:t>
            </a:r>
            <a:r>
              <a:rPr lang="en-US" sz="1600" b="1" dirty="0"/>
              <a:t> </a:t>
            </a:r>
            <a:r>
              <a:rPr lang="en-US" sz="1600" b="1" dirty="0" smtClean="0"/>
              <a:t>GUO et all</a:t>
            </a:r>
            <a:r>
              <a:rPr lang="en-US" sz="1600" dirty="0"/>
              <a:t> </a:t>
            </a:r>
            <a:r>
              <a:rPr lang="en-US" sz="1600" dirty="0" smtClean="0">
                <a:solidFill>
                  <a:srgbClr val="FFFF00"/>
                </a:solidFill>
              </a:rPr>
              <a:t>- Wuhan </a:t>
            </a:r>
            <a:r>
              <a:rPr lang="en-US" sz="1600" dirty="0">
                <a:solidFill>
                  <a:srgbClr val="FFFF00"/>
                </a:solidFill>
              </a:rPr>
              <a:t>University (2) </a:t>
            </a:r>
          </a:p>
        </p:txBody>
      </p:sp>
      <p:sp>
        <p:nvSpPr>
          <p:cNvPr id="5" name="TextBox 4"/>
          <p:cNvSpPr txBox="1"/>
          <p:nvPr/>
        </p:nvSpPr>
        <p:spPr>
          <a:xfrm>
            <a:off x="1217865" y="1219200"/>
            <a:ext cx="7697531" cy="1200329"/>
          </a:xfrm>
          <a:prstGeom prst="rect">
            <a:avLst/>
          </a:prstGeom>
          <a:solidFill>
            <a:schemeClr val="accent4">
              <a:lumMod val="75000"/>
            </a:schemeClr>
          </a:solidFill>
        </p:spPr>
        <p:txBody>
          <a:bodyPr wrap="square" rtlCol="0">
            <a:spAutoFit/>
          </a:bodyPr>
          <a:lstStyle/>
          <a:p>
            <a:pPr marL="177800" indent="-161925"/>
            <a:r>
              <a:rPr lang="en-US" sz="2000" b="1" dirty="0" smtClean="0"/>
              <a:t>2003</a:t>
            </a:r>
          </a:p>
          <a:p>
            <a:r>
              <a:rPr lang="en-US" sz="2000" b="1" dirty="0"/>
              <a:t>Robust and Efficient Fuzzy Match for Online Data Cleaning </a:t>
            </a:r>
            <a:endParaRPr lang="en-US" sz="2000" dirty="0"/>
          </a:p>
          <a:p>
            <a:pPr algn="r"/>
            <a:r>
              <a:rPr lang="en-US" sz="1600" b="1" dirty="0" err="1"/>
              <a:t>Surajit</a:t>
            </a:r>
            <a:r>
              <a:rPr lang="en-US" sz="1600" b="1" dirty="0"/>
              <a:t> </a:t>
            </a:r>
            <a:r>
              <a:rPr lang="en-US" sz="1600" b="1" dirty="0" smtClean="0"/>
              <a:t>Chaudhuri</a:t>
            </a:r>
            <a:r>
              <a:rPr lang="en-US" sz="1600" b="1" i="1" dirty="0" smtClean="0"/>
              <a:t> et all</a:t>
            </a:r>
            <a:endParaRPr lang="en-US" sz="1600" b="1" i="1" dirty="0"/>
          </a:p>
          <a:p>
            <a:pPr algn="r"/>
            <a:r>
              <a:rPr lang="en-US" sz="1600" dirty="0" smtClean="0">
                <a:solidFill>
                  <a:srgbClr val="FFFF00"/>
                </a:solidFill>
              </a:rPr>
              <a:t>Microsoft Research (1), </a:t>
            </a:r>
            <a:r>
              <a:rPr lang="en-US" sz="1600" dirty="0">
                <a:solidFill>
                  <a:srgbClr val="FFFF00"/>
                </a:solidFill>
              </a:rPr>
              <a:t>Stanford University </a:t>
            </a:r>
            <a:r>
              <a:rPr lang="en-US" sz="1600" dirty="0" smtClean="0">
                <a:solidFill>
                  <a:srgbClr val="FFFF00"/>
                </a:solidFill>
              </a:rPr>
              <a:t>(2)    </a:t>
            </a:r>
            <a:endParaRPr lang="en-US" sz="1600" dirty="0">
              <a:solidFill>
                <a:srgbClr val="FFFF00"/>
              </a:solidFill>
            </a:endParaRPr>
          </a:p>
        </p:txBody>
      </p:sp>
      <p:sp>
        <p:nvSpPr>
          <p:cNvPr id="6" name="TextBox 5"/>
          <p:cNvSpPr txBox="1"/>
          <p:nvPr/>
        </p:nvSpPr>
        <p:spPr>
          <a:xfrm>
            <a:off x="1217865" y="2514600"/>
            <a:ext cx="7697531" cy="1261884"/>
          </a:xfrm>
          <a:prstGeom prst="rect">
            <a:avLst/>
          </a:prstGeom>
          <a:solidFill>
            <a:srgbClr val="00B050"/>
          </a:solidFill>
        </p:spPr>
        <p:txBody>
          <a:bodyPr wrap="square" rtlCol="0">
            <a:spAutoFit/>
          </a:bodyPr>
          <a:lstStyle/>
          <a:p>
            <a:pPr marL="177800" indent="50800"/>
            <a:r>
              <a:rPr lang="en-US" sz="2000" b="1" dirty="0" smtClean="0"/>
              <a:t>2009</a:t>
            </a:r>
          </a:p>
          <a:p>
            <a:pPr marL="177800" indent="50800"/>
            <a:r>
              <a:rPr lang="en-US" sz="2000" b="1" dirty="0"/>
              <a:t>Enterprise Information Management (EIM): The Hidden Secret to Peak Business </a:t>
            </a:r>
            <a:r>
              <a:rPr lang="en-US" sz="2000" b="1" dirty="0" smtClean="0"/>
              <a:t>Performance</a:t>
            </a:r>
            <a:endParaRPr lang="en-US" sz="2000" dirty="0" smtClean="0"/>
          </a:p>
          <a:p>
            <a:pPr algn="r"/>
            <a:r>
              <a:rPr lang="en-US" sz="1600" b="1" dirty="0"/>
              <a:t>Vincent Lam and JT </a:t>
            </a:r>
            <a:r>
              <a:rPr lang="en-US" sz="1600" b="1" dirty="0" err="1" smtClean="0"/>
              <a:t>Taylo</a:t>
            </a:r>
            <a:r>
              <a:rPr lang="en-US" sz="1600" b="1" dirty="0" smtClean="0"/>
              <a:t> </a:t>
            </a:r>
            <a:r>
              <a:rPr lang="en-US" sz="1600" dirty="0" smtClean="0">
                <a:solidFill>
                  <a:srgbClr val="FFFF00"/>
                </a:solidFill>
              </a:rPr>
              <a:t>- Information Builders (1)</a:t>
            </a:r>
            <a:endParaRPr lang="en-US" sz="1600" dirty="0">
              <a:solidFill>
                <a:srgbClr val="FFFF00"/>
              </a:solidFill>
            </a:endParaRPr>
          </a:p>
        </p:txBody>
      </p:sp>
      <p:sp>
        <p:nvSpPr>
          <p:cNvPr id="7" name="TextBox 6"/>
          <p:cNvSpPr txBox="1"/>
          <p:nvPr/>
        </p:nvSpPr>
        <p:spPr>
          <a:xfrm>
            <a:off x="1217865" y="5257800"/>
            <a:ext cx="7697531" cy="1508105"/>
          </a:xfrm>
          <a:prstGeom prst="rect">
            <a:avLst/>
          </a:prstGeom>
          <a:solidFill>
            <a:schemeClr val="accent4">
              <a:lumMod val="75000"/>
            </a:schemeClr>
          </a:solidFill>
        </p:spPr>
        <p:txBody>
          <a:bodyPr wrap="square" rtlCol="0">
            <a:spAutoFit/>
          </a:bodyPr>
          <a:lstStyle/>
          <a:p>
            <a:pPr marL="177800" indent="-161925"/>
            <a:r>
              <a:rPr lang="en-US" sz="2000" b="1" dirty="0" smtClean="0"/>
              <a:t>2017</a:t>
            </a:r>
          </a:p>
          <a:p>
            <a:r>
              <a:rPr lang="en-US" sz="2000" b="1" dirty="0"/>
              <a:t>Fuzzy Matching and Predictive Models for Acquisition of New Customers </a:t>
            </a:r>
            <a:endParaRPr lang="en-US" sz="2000" dirty="0"/>
          </a:p>
          <a:p>
            <a:pPr algn="r"/>
            <a:r>
              <a:rPr lang="en-US" sz="1600" dirty="0"/>
              <a:t>Krzysztof </a:t>
            </a:r>
            <a:r>
              <a:rPr lang="en-US" sz="1600" dirty="0" err="1"/>
              <a:t>Dzieciolowski</a:t>
            </a:r>
            <a:r>
              <a:rPr lang="en-US" sz="1600" dirty="0"/>
              <a:t>, Daniel </a:t>
            </a:r>
            <a:r>
              <a:rPr lang="en-US" sz="1600" dirty="0" err="1"/>
              <a:t>Marinescu</a:t>
            </a:r>
            <a:r>
              <a:rPr lang="en-US" sz="1600" dirty="0">
                <a:solidFill>
                  <a:srgbClr val="FFFF00"/>
                </a:solidFill>
              </a:rPr>
              <a:t/>
            </a:r>
            <a:br>
              <a:rPr lang="en-US" sz="1600" dirty="0">
                <a:solidFill>
                  <a:srgbClr val="FFFF00"/>
                </a:solidFill>
              </a:rPr>
            </a:br>
            <a:r>
              <a:rPr lang="en-US" sz="1600" dirty="0">
                <a:solidFill>
                  <a:srgbClr val="FFFF00"/>
                </a:solidFill>
              </a:rPr>
              <a:t>John Molson School of Business, Concordia University </a:t>
            </a:r>
          </a:p>
        </p:txBody>
      </p:sp>
    </p:spTree>
    <p:extLst>
      <p:ext uri="{BB962C8B-B14F-4D97-AF65-F5344CB8AC3E}">
        <p14:creationId xmlns:p14="http://schemas.microsoft.com/office/powerpoint/2010/main" val="199481585"/>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TextBox 9"/>
          <p:cNvSpPr txBox="1"/>
          <p:nvPr/>
        </p:nvSpPr>
        <p:spPr>
          <a:xfrm>
            <a:off x="0" y="108374"/>
            <a:ext cx="9144000" cy="1015663"/>
          </a:xfrm>
          <a:prstGeom prst="rect">
            <a:avLst/>
          </a:prstGeom>
          <a:solidFill>
            <a:srgbClr val="027E08"/>
          </a:solidFill>
        </p:spPr>
        <p:txBody>
          <a:bodyPr wrap="square" rtlCol="0">
            <a:spAutoFit/>
          </a:bodyPr>
          <a:lstStyle/>
          <a:p>
            <a:pPr indent="228600">
              <a:lnSpc>
                <a:spcPct val="150000"/>
              </a:lnSpc>
            </a:pPr>
            <a:r>
              <a:rPr lang="en-US" sz="2400" b="1" dirty="0" smtClean="0">
                <a:solidFill>
                  <a:schemeClr val="bg1"/>
                </a:solidFill>
                <a:latin typeface="Segoe UI" panose="020B0502040204020203" pitchFamily="34" charset="0"/>
                <a:cs typeface="Segoe UI" panose="020B0502040204020203" pitchFamily="34" charset="0"/>
              </a:rPr>
              <a:t>Related research on Fuzzy Matching </a:t>
            </a:r>
          </a:p>
          <a:p>
            <a:pPr indent="228600">
              <a:lnSpc>
                <a:spcPct val="150000"/>
              </a:lnSpc>
            </a:pPr>
            <a:r>
              <a:rPr lang="en-US" sz="1600" dirty="0" smtClean="0">
                <a:solidFill>
                  <a:schemeClr val="bg1"/>
                </a:solidFill>
              </a:rPr>
              <a:t>Source: publication</a:t>
            </a:r>
            <a:endParaRPr lang="en-US" sz="1600" b="1" dirty="0" smtClean="0">
              <a:solidFill>
                <a:schemeClr val="bg1"/>
              </a:solidFill>
              <a:latin typeface="Segoe UI" panose="020B0502040204020203" pitchFamily="34" charset="0"/>
              <a:cs typeface="Segoe UI" panose="020B0502040204020203" pitchFamily="34" charset="0"/>
            </a:endParaRPr>
          </a:p>
        </p:txBody>
      </p:sp>
      <p:sp>
        <p:nvSpPr>
          <p:cNvPr id="4" name="TextBox 3"/>
          <p:cNvSpPr txBox="1"/>
          <p:nvPr/>
        </p:nvSpPr>
        <p:spPr>
          <a:xfrm>
            <a:off x="1217865" y="3886200"/>
            <a:ext cx="7697531" cy="1261884"/>
          </a:xfrm>
          <a:prstGeom prst="rect">
            <a:avLst/>
          </a:prstGeom>
          <a:solidFill>
            <a:schemeClr val="accent1">
              <a:lumMod val="75000"/>
            </a:schemeClr>
          </a:solidFill>
        </p:spPr>
        <p:txBody>
          <a:bodyPr wrap="square" rtlCol="0">
            <a:spAutoFit/>
          </a:bodyPr>
          <a:lstStyle/>
          <a:p>
            <a:pPr marL="177800" indent="50800"/>
            <a:r>
              <a:rPr lang="en-US" sz="2000" b="1" dirty="0" smtClean="0"/>
              <a:t>2012</a:t>
            </a:r>
          </a:p>
          <a:p>
            <a:pPr marL="177800" indent="50800"/>
            <a:r>
              <a:rPr lang="en-US" sz="2000" b="1" dirty="0" smtClean="0"/>
              <a:t>A </a:t>
            </a:r>
            <a:r>
              <a:rPr lang="en-US" sz="2000" b="1" dirty="0"/>
              <a:t>Similar Duplicate Data Detection Method Based on Fuzzy Clustering for Topology Formation </a:t>
            </a:r>
            <a:endParaRPr lang="en-US" sz="2000" dirty="0" smtClean="0"/>
          </a:p>
          <a:p>
            <a:pPr algn="r"/>
            <a:r>
              <a:rPr lang="en-US" sz="1600" b="1" dirty="0" err="1"/>
              <a:t>Lejiang</a:t>
            </a:r>
            <a:r>
              <a:rPr lang="en-US" sz="1600" b="1" dirty="0"/>
              <a:t> </a:t>
            </a:r>
            <a:r>
              <a:rPr lang="en-US" sz="1600" b="1" dirty="0" smtClean="0"/>
              <a:t>GUO et all</a:t>
            </a:r>
            <a:r>
              <a:rPr lang="en-US" sz="1600" dirty="0"/>
              <a:t> </a:t>
            </a:r>
            <a:r>
              <a:rPr lang="en-US" sz="1600" dirty="0" smtClean="0">
                <a:solidFill>
                  <a:srgbClr val="FFFF00"/>
                </a:solidFill>
              </a:rPr>
              <a:t>- Wuhan </a:t>
            </a:r>
            <a:r>
              <a:rPr lang="en-US" sz="1600" dirty="0">
                <a:solidFill>
                  <a:srgbClr val="FFFF00"/>
                </a:solidFill>
              </a:rPr>
              <a:t>University (2) </a:t>
            </a:r>
          </a:p>
        </p:txBody>
      </p:sp>
      <p:sp>
        <p:nvSpPr>
          <p:cNvPr id="5" name="TextBox 4"/>
          <p:cNvSpPr txBox="1"/>
          <p:nvPr/>
        </p:nvSpPr>
        <p:spPr>
          <a:xfrm>
            <a:off x="1217865" y="1219200"/>
            <a:ext cx="7697531" cy="1261884"/>
          </a:xfrm>
          <a:prstGeom prst="rect">
            <a:avLst/>
          </a:prstGeom>
          <a:solidFill>
            <a:schemeClr val="accent4">
              <a:lumMod val="75000"/>
            </a:schemeClr>
          </a:solidFill>
        </p:spPr>
        <p:txBody>
          <a:bodyPr wrap="square" rtlCol="0">
            <a:spAutoFit/>
          </a:bodyPr>
          <a:lstStyle/>
          <a:p>
            <a:pPr marL="177800" indent="-161925"/>
            <a:r>
              <a:rPr lang="en-US" sz="2000" b="1" dirty="0" smtClean="0"/>
              <a:t>   2013</a:t>
            </a:r>
          </a:p>
          <a:p>
            <a:r>
              <a:rPr lang="en-US" sz="2000" b="1" dirty="0" smtClean="0"/>
              <a:t>  Approximate </a:t>
            </a:r>
            <a:r>
              <a:rPr lang="en-US" sz="2000" b="1" dirty="0"/>
              <a:t>Pattern Matching using Fuzzy </a:t>
            </a:r>
            <a:r>
              <a:rPr lang="en-US" sz="2000" b="1" dirty="0" smtClean="0"/>
              <a:t>Logic</a:t>
            </a:r>
          </a:p>
          <a:p>
            <a:r>
              <a:rPr lang="en-US" sz="2000" b="1" dirty="0" smtClean="0"/>
              <a:t> </a:t>
            </a:r>
          </a:p>
          <a:p>
            <a:pPr algn="r"/>
            <a:r>
              <a:rPr lang="en-US" sz="1600" dirty="0" err="1" smtClean="0"/>
              <a:t>Andrejkova</a:t>
            </a:r>
            <a:r>
              <a:rPr lang="en-US" sz="1600" dirty="0" smtClean="0"/>
              <a:t>́ </a:t>
            </a:r>
            <a:r>
              <a:rPr lang="en-US" sz="1600" i="1" dirty="0" smtClean="0"/>
              <a:t>et all </a:t>
            </a:r>
            <a:r>
              <a:rPr lang="en-US" sz="1600" dirty="0" smtClean="0"/>
              <a:t>- </a:t>
            </a:r>
            <a:r>
              <a:rPr lang="en-US" sz="1600" dirty="0" smtClean="0">
                <a:solidFill>
                  <a:srgbClr val="FFFF00"/>
                </a:solidFill>
              </a:rPr>
              <a:t>P</a:t>
            </a:r>
            <a:r>
              <a:rPr lang="en-US" sz="1600" dirty="0">
                <a:solidFill>
                  <a:srgbClr val="FFFF00"/>
                </a:solidFill>
              </a:rPr>
              <a:t>. J. </a:t>
            </a:r>
            <a:r>
              <a:rPr lang="en-US" sz="1600" dirty="0" err="1">
                <a:solidFill>
                  <a:srgbClr val="FFFF00"/>
                </a:solidFill>
              </a:rPr>
              <a:t>Šafárik</a:t>
            </a:r>
            <a:r>
              <a:rPr lang="en-US" sz="1600" dirty="0">
                <a:solidFill>
                  <a:srgbClr val="FFFF00"/>
                </a:solidFill>
              </a:rPr>
              <a:t> </a:t>
            </a:r>
            <a:r>
              <a:rPr lang="en-US" sz="1600" dirty="0" smtClean="0">
                <a:solidFill>
                  <a:srgbClr val="FFFF00"/>
                </a:solidFill>
              </a:rPr>
              <a:t>University    </a:t>
            </a:r>
            <a:endParaRPr lang="en-US" sz="1600" dirty="0">
              <a:solidFill>
                <a:srgbClr val="FFFF00"/>
              </a:solidFill>
            </a:endParaRPr>
          </a:p>
        </p:txBody>
      </p:sp>
      <p:sp>
        <p:nvSpPr>
          <p:cNvPr id="6" name="TextBox 5"/>
          <p:cNvSpPr txBox="1"/>
          <p:nvPr/>
        </p:nvSpPr>
        <p:spPr>
          <a:xfrm>
            <a:off x="1217865" y="2548116"/>
            <a:ext cx="7697531" cy="1261884"/>
          </a:xfrm>
          <a:prstGeom prst="rect">
            <a:avLst/>
          </a:prstGeom>
          <a:solidFill>
            <a:srgbClr val="00B050"/>
          </a:solidFill>
        </p:spPr>
        <p:txBody>
          <a:bodyPr wrap="square" rtlCol="0">
            <a:spAutoFit/>
          </a:bodyPr>
          <a:lstStyle/>
          <a:p>
            <a:pPr marL="177800" indent="50800"/>
            <a:r>
              <a:rPr lang="en-US" sz="2000" b="1" dirty="0" smtClean="0"/>
              <a:t>2009</a:t>
            </a:r>
          </a:p>
          <a:p>
            <a:pPr marL="177800" indent="50800"/>
            <a:r>
              <a:rPr lang="en-US" sz="2000" b="1" dirty="0" smtClean="0"/>
              <a:t>Parallel </a:t>
            </a:r>
            <a:r>
              <a:rPr lang="en-US" sz="2000" b="1" dirty="0"/>
              <a:t>Entity Resolution with </a:t>
            </a:r>
            <a:r>
              <a:rPr lang="en-US" sz="2000" b="1" dirty="0" err="1" smtClean="0"/>
              <a:t>Dedoop</a:t>
            </a:r>
            <a:endParaRPr lang="en-US" sz="2000" b="1" dirty="0" smtClean="0"/>
          </a:p>
          <a:p>
            <a:pPr marL="177800" indent="50800"/>
            <a:endParaRPr lang="en-US" sz="2000" b="1" dirty="0"/>
          </a:p>
          <a:p>
            <a:pPr algn="r"/>
            <a:r>
              <a:rPr lang="en-US" sz="1600" b="1" dirty="0" smtClean="0"/>
              <a:t>Lars </a:t>
            </a:r>
            <a:r>
              <a:rPr lang="en-US" sz="1600" b="1" dirty="0"/>
              <a:t>Kolb · Erhard Rahm </a:t>
            </a:r>
            <a:r>
              <a:rPr lang="en-US" sz="1600" dirty="0" smtClean="0">
                <a:solidFill>
                  <a:srgbClr val="FFFF00"/>
                </a:solidFill>
              </a:rPr>
              <a:t>- Information Builders (1)</a:t>
            </a:r>
            <a:endParaRPr lang="en-US" sz="1600" dirty="0">
              <a:solidFill>
                <a:srgbClr val="FFFF00"/>
              </a:solidFill>
            </a:endParaRPr>
          </a:p>
        </p:txBody>
      </p:sp>
      <p:sp>
        <p:nvSpPr>
          <p:cNvPr id="7" name="TextBox 6"/>
          <p:cNvSpPr txBox="1"/>
          <p:nvPr/>
        </p:nvSpPr>
        <p:spPr>
          <a:xfrm>
            <a:off x="1217865" y="5257800"/>
            <a:ext cx="7697531" cy="1508105"/>
          </a:xfrm>
          <a:prstGeom prst="rect">
            <a:avLst/>
          </a:prstGeom>
          <a:solidFill>
            <a:schemeClr val="accent4">
              <a:lumMod val="75000"/>
            </a:schemeClr>
          </a:solidFill>
        </p:spPr>
        <p:txBody>
          <a:bodyPr wrap="square" rtlCol="0">
            <a:spAutoFit/>
          </a:bodyPr>
          <a:lstStyle/>
          <a:p>
            <a:pPr marL="177800" indent="-161925"/>
            <a:r>
              <a:rPr lang="en-US" sz="2000" b="1" dirty="0" smtClean="0"/>
              <a:t>	2017</a:t>
            </a:r>
          </a:p>
          <a:p>
            <a:pPr marL="180975"/>
            <a:r>
              <a:rPr lang="en-US" sz="2000" b="1" dirty="0" smtClean="0"/>
              <a:t>Fuzzy </a:t>
            </a:r>
            <a:r>
              <a:rPr lang="en-US" sz="2000" b="1" dirty="0"/>
              <a:t>Matching and Predictive Models for Acquisition of New Customers </a:t>
            </a:r>
            <a:endParaRPr lang="en-US" sz="2000" dirty="0"/>
          </a:p>
          <a:p>
            <a:pPr algn="r"/>
            <a:r>
              <a:rPr lang="en-US" sz="1600" dirty="0"/>
              <a:t>Krzysztof </a:t>
            </a:r>
            <a:r>
              <a:rPr lang="en-US" sz="1600" dirty="0" err="1"/>
              <a:t>Dzieciolowski</a:t>
            </a:r>
            <a:r>
              <a:rPr lang="en-US" sz="1600" dirty="0"/>
              <a:t>, Daniel </a:t>
            </a:r>
            <a:r>
              <a:rPr lang="en-US" sz="1600" dirty="0" err="1"/>
              <a:t>Marinescu</a:t>
            </a:r>
            <a:r>
              <a:rPr lang="en-US" sz="1600" dirty="0">
                <a:solidFill>
                  <a:srgbClr val="FFFF00"/>
                </a:solidFill>
              </a:rPr>
              <a:t/>
            </a:r>
            <a:br>
              <a:rPr lang="en-US" sz="1600" dirty="0">
                <a:solidFill>
                  <a:srgbClr val="FFFF00"/>
                </a:solidFill>
              </a:rPr>
            </a:br>
            <a:r>
              <a:rPr lang="en-US" sz="1600" dirty="0">
                <a:solidFill>
                  <a:srgbClr val="FFFF00"/>
                </a:solidFill>
              </a:rPr>
              <a:t>John Molson School of Business, Concordia University </a:t>
            </a:r>
          </a:p>
        </p:txBody>
      </p:sp>
    </p:spTree>
    <p:extLst>
      <p:ext uri="{BB962C8B-B14F-4D97-AF65-F5344CB8AC3E}">
        <p14:creationId xmlns:p14="http://schemas.microsoft.com/office/powerpoint/2010/main" val="1508239341"/>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 name="Rectangle 15"/>
          <p:cNvSpPr>
            <a:spLocks noChangeArrowheads="1"/>
          </p:cNvSpPr>
          <p:nvPr/>
        </p:nvSpPr>
        <p:spPr bwMode="auto">
          <a:xfrm>
            <a:off x="-20954" y="3962400"/>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sp>
        <p:nvSpPr>
          <p:cNvPr id="19" name="Rectangle 16"/>
          <p:cNvSpPr>
            <a:spLocks noChangeArrowheads="1"/>
          </p:cNvSpPr>
          <p:nvPr/>
        </p:nvSpPr>
        <p:spPr bwMode="auto">
          <a:xfrm>
            <a:off x="-41908" y="3235393"/>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5378" y="3352800"/>
            <a:ext cx="534057" cy="5287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 Box 11"/>
          <p:cNvSpPr txBox="1">
            <a:spLocks noChangeArrowheads="1"/>
          </p:cNvSpPr>
          <p:nvPr/>
        </p:nvSpPr>
        <p:spPr bwMode="auto">
          <a:xfrm>
            <a:off x="45983" y="3367797"/>
            <a:ext cx="8259817" cy="518403"/>
          </a:xfrm>
          <a:prstGeom prst="rect">
            <a:avLst/>
          </a:prstGeom>
          <a:solidFill>
            <a:srgbClr val="027E08"/>
          </a:solidFill>
          <a:ln w="9525">
            <a:noFill/>
            <a:miter lim="800000"/>
            <a:headEnd/>
            <a:tailEnd/>
          </a:ln>
        </p:spPr>
        <p:txBody>
          <a:bodyPr wrap="square">
            <a:spAutoFit/>
          </a:bodyPr>
          <a:lstStyle/>
          <a:p>
            <a:pPr fontAlgn="base">
              <a:spcBef>
                <a:spcPct val="0"/>
              </a:spcBef>
              <a:spcAft>
                <a:spcPct val="0"/>
              </a:spcAft>
            </a:pPr>
            <a:endParaRPr lang="en-US" sz="2400" dirty="0">
              <a:solidFill>
                <a:schemeClr val="bg1"/>
              </a:solidFill>
              <a:latin typeface="Square721 BT"/>
              <a:cs typeface="Times New Roman" panose="02020603050405020304" pitchFamily="18" charset="0"/>
            </a:endParaRPr>
          </a:p>
        </p:txBody>
      </p:sp>
      <p:sp>
        <p:nvSpPr>
          <p:cNvPr id="9" name="TextBox 8"/>
          <p:cNvSpPr txBox="1"/>
          <p:nvPr/>
        </p:nvSpPr>
        <p:spPr>
          <a:xfrm>
            <a:off x="304800" y="3334853"/>
            <a:ext cx="4572000" cy="523220"/>
          </a:xfrm>
          <a:prstGeom prst="rect">
            <a:avLst/>
          </a:prstGeom>
          <a:noFill/>
        </p:spPr>
        <p:txBody>
          <a:bodyPr wrap="square" rtlCol="0">
            <a:spAutoFit/>
          </a:bodyPr>
          <a:lstStyle/>
          <a:p>
            <a:r>
              <a:rPr lang="en-US" sz="2800" b="1" dirty="0" smtClean="0">
                <a:solidFill>
                  <a:schemeClr val="bg1"/>
                </a:solidFill>
                <a:latin typeface="Segoe UI" panose="020B0502040204020203" pitchFamily="34" charset="0"/>
                <a:cs typeface="Segoe UI" panose="020B0502040204020203" pitchFamily="34" charset="0"/>
              </a:rPr>
              <a:t>Goal</a:t>
            </a:r>
            <a:endParaRPr lang="en-US" sz="28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373619"/>
      </p:ext>
    </p:extLst>
  </p:cSld>
  <p:clrMapOvr>
    <a:masterClrMapping/>
  </p:clrMapOvr>
  <p:transition advTm="20000">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 name="TextBox 17"/>
          <p:cNvSpPr txBox="1"/>
          <p:nvPr/>
        </p:nvSpPr>
        <p:spPr>
          <a:xfrm>
            <a:off x="1193233" y="2743200"/>
            <a:ext cx="6457811" cy="1631216"/>
          </a:xfrm>
          <a:prstGeom prst="rect">
            <a:avLst/>
          </a:prstGeom>
          <a:solidFill>
            <a:srgbClr val="00B050"/>
          </a:solidFill>
        </p:spPr>
        <p:txBody>
          <a:bodyPr wrap="square" rtlCol="0">
            <a:spAutoFit/>
          </a:bodyPr>
          <a:lstStyle/>
          <a:p>
            <a:pPr marL="273050" algn="ctr"/>
            <a:endParaRPr lang="id-ID" sz="2000" b="1" dirty="0" smtClean="0">
              <a:solidFill>
                <a:schemeClr val="bg1"/>
              </a:solidFill>
              <a:latin typeface="Segoe UI" panose="020B0502040204020203" pitchFamily="34" charset="0"/>
              <a:cs typeface="Segoe UI" panose="020B0502040204020203" pitchFamily="34" charset="0"/>
            </a:endParaRPr>
          </a:p>
          <a:p>
            <a:pPr marL="273050" algn="ctr"/>
            <a:r>
              <a:rPr lang="en-US" sz="2000" b="1" dirty="0" smtClean="0">
                <a:solidFill>
                  <a:schemeClr val="bg1"/>
                </a:solidFill>
                <a:latin typeface="Segoe UI" panose="020B0502040204020203" pitchFamily="34" charset="0"/>
                <a:cs typeface="Segoe UI" panose="020B0502040204020203" pitchFamily="34" charset="0"/>
              </a:rPr>
              <a:t>Create new EIM scenario </a:t>
            </a:r>
          </a:p>
          <a:p>
            <a:pPr marL="273050" algn="ctr"/>
            <a:r>
              <a:rPr lang="en-US" sz="2000" b="1" dirty="0" smtClean="0">
                <a:solidFill>
                  <a:schemeClr val="bg1"/>
                </a:solidFill>
                <a:latin typeface="Segoe UI" panose="020B0502040204020203" pitchFamily="34" charset="0"/>
                <a:cs typeface="Segoe UI" panose="020B0502040204020203" pitchFamily="34" charset="0"/>
              </a:rPr>
              <a:t>called modified Enterprise Information Management (mod-EIM) to get the  best single CIF</a:t>
            </a:r>
          </a:p>
          <a:p>
            <a:pPr marL="273050" algn="ctr"/>
            <a:endParaRPr lang="id-ID" sz="2000" b="1" dirty="0">
              <a:solidFill>
                <a:schemeClr val="bg1"/>
              </a:solidFill>
              <a:latin typeface="Segoe UI" panose="020B0502040204020203" pitchFamily="34" charset="0"/>
              <a:cs typeface="Segoe UI" panose="020B0502040204020203" pitchFamily="34" charset="0"/>
            </a:endParaRPr>
          </a:p>
        </p:txBody>
      </p:sp>
      <p:grpSp>
        <p:nvGrpSpPr>
          <p:cNvPr id="2" name="Group 1"/>
          <p:cNvGrpSpPr/>
          <p:nvPr/>
        </p:nvGrpSpPr>
        <p:grpSpPr>
          <a:xfrm>
            <a:off x="-32982" y="-12774"/>
            <a:ext cx="9164954" cy="774774"/>
            <a:chOff x="-32982" y="-12774"/>
            <a:chExt cx="9164954" cy="774774"/>
          </a:xfrm>
        </p:grpSpPr>
        <p:sp>
          <p:nvSpPr>
            <p:cNvPr id="19" name="Rectangle 16"/>
            <p:cNvSpPr>
              <a:spLocks noChangeArrowheads="1"/>
            </p:cNvSpPr>
            <p:nvPr/>
          </p:nvSpPr>
          <p:spPr bwMode="auto">
            <a:xfrm>
              <a:off x="-32982" y="-12774"/>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3743" y="109273"/>
              <a:ext cx="534057" cy="528759"/>
            </a:xfrm>
            <a:prstGeom prst="rect">
              <a:avLst/>
            </a:prstGeom>
          </p:spPr>
        </p:pic>
        <p:sp>
          <p:nvSpPr>
            <p:cNvPr id="26" name="Text Box 11"/>
            <p:cNvSpPr txBox="1">
              <a:spLocks noChangeArrowheads="1"/>
            </p:cNvSpPr>
            <p:nvPr/>
          </p:nvSpPr>
          <p:spPr bwMode="auto">
            <a:xfrm>
              <a:off x="54909" y="119630"/>
              <a:ext cx="8327091" cy="461665"/>
            </a:xfrm>
            <a:prstGeom prst="rect">
              <a:avLst/>
            </a:prstGeom>
            <a:solidFill>
              <a:srgbClr val="027E08"/>
            </a:solidFill>
            <a:ln w="9525">
              <a:noFill/>
              <a:miter lim="800000"/>
              <a:headEnd/>
              <a:tailEnd/>
            </a:ln>
          </p:spPr>
          <p:txBody>
            <a:bodyPr wrap="square">
              <a:spAutoFit/>
            </a:bodyPr>
            <a:lstStyle/>
            <a:p>
              <a:pPr indent="355600" fontAlgn="base">
                <a:spcBef>
                  <a:spcPct val="0"/>
                </a:spcBef>
                <a:spcAft>
                  <a:spcPct val="0"/>
                </a:spcAft>
              </a:pPr>
              <a:r>
                <a:rPr lang="en-US" sz="2400" b="1" dirty="0" smtClean="0">
                  <a:solidFill>
                    <a:schemeClr val="bg1"/>
                  </a:solidFill>
                  <a:latin typeface="Segoe UI" panose="020B0502040204020203" pitchFamily="34" charset="0"/>
                  <a:cs typeface="Segoe UI" panose="020B0502040204020203" pitchFamily="34" charset="0"/>
                </a:rPr>
                <a:t>Goal</a:t>
              </a:r>
              <a:endParaRPr lang="en-US" sz="2400" b="1" dirty="0">
                <a:solidFill>
                  <a:schemeClr val="bg1"/>
                </a:solidFill>
                <a:latin typeface="Segoe UI" panose="020B0502040204020203" pitchFamily="34" charset="0"/>
                <a:cs typeface="Segoe UI" panose="020B0502040204020203" pitchFamily="34" charset="0"/>
              </a:endParaRPr>
            </a:p>
          </p:txBody>
        </p:sp>
        <p:sp>
          <p:nvSpPr>
            <p:cNvPr id="28" name="Rectangle 15"/>
            <p:cNvSpPr>
              <a:spLocks noChangeArrowheads="1"/>
            </p:cNvSpPr>
            <p:nvPr/>
          </p:nvSpPr>
          <p:spPr bwMode="auto">
            <a:xfrm>
              <a:off x="-12028" y="685800"/>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grpSp>
    </p:spTree>
    <p:extLst>
      <p:ext uri="{BB962C8B-B14F-4D97-AF65-F5344CB8AC3E}">
        <p14:creationId xmlns:p14="http://schemas.microsoft.com/office/powerpoint/2010/main" val="2891623693"/>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 name="TextBox 23"/>
          <p:cNvSpPr txBox="1"/>
          <p:nvPr/>
        </p:nvSpPr>
        <p:spPr>
          <a:xfrm>
            <a:off x="1217869" y="2566810"/>
            <a:ext cx="6638006" cy="1015663"/>
          </a:xfrm>
          <a:prstGeom prst="rect">
            <a:avLst/>
          </a:prstGeom>
          <a:solidFill>
            <a:srgbClr val="0070C0"/>
          </a:solidFill>
        </p:spPr>
        <p:txBody>
          <a:bodyPr wrap="square" rtlCol="0">
            <a:spAutoFit/>
          </a:bodyPr>
          <a:lstStyle/>
          <a:p>
            <a:pPr marL="273050"/>
            <a:endParaRPr lang="id-ID" sz="2000" b="1" dirty="0" smtClean="0">
              <a:solidFill>
                <a:schemeClr val="bg1"/>
              </a:solidFill>
              <a:latin typeface="Segoe UI" panose="020B0502040204020203" pitchFamily="34" charset="0"/>
              <a:cs typeface="Segoe UI" panose="020B0502040204020203" pitchFamily="34" charset="0"/>
            </a:endParaRPr>
          </a:p>
          <a:p>
            <a:pPr marL="273050"/>
            <a:r>
              <a:rPr lang="en-US" sz="2000" b="1" dirty="0" smtClean="0">
                <a:solidFill>
                  <a:schemeClr val="bg1"/>
                </a:solidFill>
                <a:latin typeface="Segoe UI" panose="020B0502040204020203" pitchFamily="34" charset="0"/>
                <a:cs typeface="Segoe UI" panose="020B0502040204020203" pitchFamily="34" charset="0"/>
              </a:rPr>
              <a:t>Only </a:t>
            </a:r>
            <a:r>
              <a:rPr lang="en-US" sz="2000" b="1" dirty="0">
                <a:solidFill>
                  <a:schemeClr val="bg1"/>
                </a:solidFill>
                <a:latin typeface="Segoe UI" panose="020B0502040204020203" pitchFamily="34" charset="0"/>
                <a:cs typeface="Segoe UI" panose="020B0502040204020203" pitchFamily="34" charset="0"/>
              </a:rPr>
              <a:t>u</a:t>
            </a:r>
            <a:r>
              <a:rPr lang="en-US" sz="2000" b="1" dirty="0" smtClean="0">
                <a:solidFill>
                  <a:schemeClr val="bg1"/>
                </a:solidFill>
                <a:latin typeface="Segoe UI" panose="020B0502040204020203" pitchFamily="34" charset="0"/>
                <a:cs typeface="Segoe UI" panose="020B0502040204020203" pitchFamily="34" charset="0"/>
              </a:rPr>
              <a:t>sed in Microsoft based Technology</a:t>
            </a:r>
            <a:endParaRPr lang="id-ID" sz="2000" b="1" dirty="0" smtClean="0">
              <a:solidFill>
                <a:schemeClr val="bg1"/>
              </a:solidFill>
              <a:latin typeface="Segoe UI" panose="020B0502040204020203" pitchFamily="34" charset="0"/>
              <a:cs typeface="Segoe UI" panose="020B0502040204020203" pitchFamily="34" charset="0"/>
            </a:endParaRPr>
          </a:p>
          <a:p>
            <a:pPr marL="273050"/>
            <a:endParaRPr lang="id-ID" sz="2000" b="1" dirty="0" smtClean="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1217869" y="1371600"/>
            <a:ext cx="6638006" cy="1015663"/>
          </a:xfrm>
          <a:prstGeom prst="rect">
            <a:avLst/>
          </a:prstGeom>
          <a:solidFill>
            <a:srgbClr val="00B0F0"/>
          </a:solidFill>
        </p:spPr>
        <p:txBody>
          <a:bodyPr wrap="square" rtlCol="0">
            <a:spAutoFit/>
          </a:bodyPr>
          <a:lstStyle/>
          <a:p>
            <a:pPr indent="228600"/>
            <a:endParaRPr lang="id-ID" sz="2000" b="1" dirty="0" smtClean="0">
              <a:solidFill>
                <a:srgbClr val="FFFFFF"/>
              </a:solidFill>
              <a:latin typeface="Segoe UI" pitchFamily="34" charset="0"/>
              <a:cs typeface="Segoe UI" pitchFamily="34" charset="0"/>
            </a:endParaRPr>
          </a:p>
          <a:p>
            <a:pPr marL="177800" indent="50800"/>
            <a:r>
              <a:rPr lang="en-US" sz="2000" b="1" dirty="0" smtClean="0">
                <a:solidFill>
                  <a:srgbClr val="FFFFFF"/>
                </a:solidFill>
                <a:latin typeface="Segoe UI" pitchFamily="34" charset="0"/>
                <a:cs typeface="Segoe UI" pitchFamily="34" charset="0"/>
              </a:rPr>
              <a:t>Only use for BDI Customer Individual's Data</a:t>
            </a:r>
            <a:endParaRPr lang="id-ID" sz="2000" b="1" dirty="0" smtClean="0">
              <a:solidFill>
                <a:srgbClr val="FFFFFF"/>
              </a:solidFill>
              <a:latin typeface="Segoe UI" pitchFamily="34" charset="0"/>
              <a:cs typeface="Segoe UI" pitchFamily="34" charset="0"/>
            </a:endParaRPr>
          </a:p>
          <a:p>
            <a:pPr marL="177800" indent="50800"/>
            <a:endParaRPr lang="id-ID" sz="2000" b="1" dirty="0">
              <a:solidFill>
                <a:schemeClr val="bg1"/>
              </a:solidFill>
              <a:latin typeface="Segoe UI" panose="020B0502040204020203" pitchFamily="34" charset="0"/>
              <a:cs typeface="Segoe UI" panose="020B0502040204020203" pitchFamily="34" charset="0"/>
            </a:endParaRPr>
          </a:p>
        </p:txBody>
      </p:sp>
      <p:grpSp>
        <p:nvGrpSpPr>
          <p:cNvPr id="3" name="Group 2"/>
          <p:cNvGrpSpPr/>
          <p:nvPr/>
        </p:nvGrpSpPr>
        <p:grpSpPr>
          <a:xfrm>
            <a:off x="-32982" y="-12774"/>
            <a:ext cx="9164954" cy="803207"/>
            <a:chOff x="-32982" y="-12774"/>
            <a:chExt cx="9164954" cy="803207"/>
          </a:xfrm>
        </p:grpSpPr>
        <p:sp>
          <p:nvSpPr>
            <p:cNvPr id="19" name="Rectangle 16"/>
            <p:cNvSpPr>
              <a:spLocks noChangeArrowheads="1"/>
            </p:cNvSpPr>
            <p:nvPr/>
          </p:nvSpPr>
          <p:spPr bwMode="auto">
            <a:xfrm>
              <a:off x="-32982" y="-12774"/>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3743" y="109273"/>
              <a:ext cx="534057" cy="528759"/>
            </a:xfrm>
            <a:prstGeom prst="rect">
              <a:avLst/>
            </a:prstGeom>
          </p:spPr>
        </p:pic>
        <p:grpSp>
          <p:nvGrpSpPr>
            <p:cNvPr id="23" name="Group 22"/>
            <p:cNvGrpSpPr/>
            <p:nvPr/>
          </p:nvGrpSpPr>
          <p:grpSpPr>
            <a:xfrm>
              <a:off x="54909" y="86686"/>
              <a:ext cx="8327091" cy="551347"/>
              <a:chOff x="45983" y="3334853"/>
              <a:chExt cx="8327091" cy="551347"/>
            </a:xfrm>
          </p:grpSpPr>
          <p:sp>
            <p:nvSpPr>
              <p:cNvPr id="26" name="Text Box 11"/>
              <p:cNvSpPr txBox="1">
                <a:spLocks noChangeArrowheads="1"/>
              </p:cNvSpPr>
              <p:nvPr/>
            </p:nvSpPr>
            <p:spPr bwMode="auto">
              <a:xfrm>
                <a:off x="45983" y="3367797"/>
                <a:ext cx="8327091" cy="518403"/>
              </a:xfrm>
              <a:prstGeom prst="rect">
                <a:avLst/>
              </a:prstGeom>
              <a:solidFill>
                <a:srgbClr val="027E08"/>
              </a:solidFill>
              <a:ln w="9525">
                <a:noFill/>
                <a:miter lim="800000"/>
                <a:headEnd/>
                <a:tailEnd/>
              </a:ln>
            </p:spPr>
            <p:txBody>
              <a:bodyPr wrap="square">
                <a:spAutoFit/>
              </a:bodyPr>
              <a:lstStyle/>
              <a:p>
                <a:pPr fontAlgn="base">
                  <a:spcBef>
                    <a:spcPct val="0"/>
                  </a:spcBef>
                  <a:spcAft>
                    <a:spcPct val="0"/>
                  </a:spcAft>
                </a:pPr>
                <a:endParaRPr lang="en-US" sz="2400" dirty="0">
                  <a:solidFill>
                    <a:schemeClr val="bg1"/>
                  </a:solidFill>
                  <a:latin typeface="Square721 BT"/>
                  <a:cs typeface="Times New Roman" panose="02020603050405020304" pitchFamily="18" charset="0"/>
                </a:endParaRPr>
              </a:p>
            </p:txBody>
          </p:sp>
          <p:sp>
            <p:nvSpPr>
              <p:cNvPr id="27" name="TextBox 26"/>
              <p:cNvSpPr txBox="1"/>
              <p:nvPr/>
            </p:nvSpPr>
            <p:spPr>
              <a:xfrm>
                <a:off x="304800" y="3334853"/>
                <a:ext cx="2750696" cy="523220"/>
              </a:xfrm>
              <a:prstGeom prst="rect">
                <a:avLst/>
              </a:prstGeom>
              <a:noFill/>
            </p:spPr>
            <p:txBody>
              <a:bodyPr wrap="square" rtlCol="0">
                <a:spAutoFit/>
              </a:bodyPr>
              <a:lstStyle/>
              <a:p>
                <a:r>
                  <a:rPr lang="en-US" sz="2800" b="1" dirty="0" smtClean="0">
                    <a:solidFill>
                      <a:schemeClr val="bg1"/>
                    </a:solidFill>
                    <a:latin typeface="Segoe UI" panose="020B0502040204020203" pitchFamily="34" charset="0"/>
                    <a:cs typeface="Segoe UI" panose="020B0502040204020203" pitchFamily="34" charset="0"/>
                  </a:rPr>
                  <a:t>Limitation</a:t>
                </a:r>
                <a:endParaRPr lang="en-US" sz="2800" b="1" dirty="0">
                  <a:solidFill>
                    <a:schemeClr val="bg1"/>
                  </a:solidFill>
                  <a:latin typeface="Segoe UI" panose="020B0502040204020203" pitchFamily="34" charset="0"/>
                  <a:cs typeface="Segoe UI" panose="020B0502040204020203" pitchFamily="34" charset="0"/>
                </a:endParaRPr>
              </a:p>
            </p:txBody>
          </p:sp>
        </p:grpSp>
        <p:sp>
          <p:nvSpPr>
            <p:cNvPr id="28" name="Rectangle 15"/>
            <p:cNvSpPr>
              <a:spLocks noChangeArrowheads="1"/>
            </p:cNvSpPr>
            <p:nvPr/>
          </p:nvSpPr>
          <p:spPr bwMode="auto">
            <a:xfrm>
              <a:off x="-12028" y="714233"/>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grpSp>
      <p:sp>
        <p:nvSpPr>
          <p:cNvPr id="14" name="TextBox 13"/>
          <p:cNvSpPr txBox="1"/>
          <p:nvPr/>
        </p:nvSpPr>
        <p:spPr>
          <a:xfrm>
            <a:off x="1202629" y="3762020"/>
            <a:ext cx="6638006" cy="1015663"/>
          </a:xfrm>
          <a:prstGeom prst="rect">
            <a:avLst/>
          </a:prstGeom>
          <a:solidFill>
            <a:srgbClr val="0070C0"/>
          </a:solidFill>
        </p:spPr>
        <p:txBody>
          <a:bodyPr wrap="square" rtlCol="0">
            <a:spAutoFit/>
          </a:bodyPr>
          <a:lstStyle/>
          <a:p>
            <a:pPr marL="273050"/>
            <a:endParaRPr lang="id-ID" sz="2000" b="1" dirty="0" smtClean="0">
              <a:solidFill>
                <a:schemeClr val="bg1"/>
              </a:solidFill>
              <a:latin typeface="Segoe UI" panose="020B0502040204020203" pitchFamily="34" charset="0"/>
              <a:cs typeface="Segoe UI" panose="020B0502040204020203" pitchFamily="34" charset="0"/>
            </a:endParaRPr>
          </a:p>
          <a:p>
            <a:pPr marL="273050"/>
            <a:r>
              <a:rPr lang="en-US" sz="2000" b="1" dirty="0" smtClean="0">
                <a:solidFill>
                  <a:schemeClr val="bg1"/>
                </a:solidFill>
                <a:latin typeface="Segoe UI" panose="020B0502040204020203" pitchFamily="34" charset="0"/>
                <a:cs typeface="Segoe UI" panose="020B0502040204020203" pitchFamily="34" charset="0"/>
              </a:rPr>
              <a:t>Using Three sources data; NCBS, Ascend, and </a:t>
            </a:r>
            <a:r>
              <a:rPr lang="en-US" sz="2000" b="1" dirty="0" err="1" smtClean="0">
                <a:solidFill>
                  <a:schemeClr val="bg1"/>
                </a:solidFill>
                <a:latin typeface="Segoe UI" panose="020B0502040204020203" pitchFamily="34" charset="0"/>
                <a:cs typeface="Segoe UI" panose="020B0502040204020203" pitchFamily="34" charset="0"/>
              </a:rPr>
              <a:t>Adira</a:t>
            </a:r>
            <a:r>
              <a:rPr lang="en-US" sz="2000" b="1" dirty="0" smtClean="0">
                <a:solidFill>
                  <a:schemeClr val="bg1"/>
                </a:solidFill>
                <a:latin typeface="Segoe UI" panose="020B0502040204020203" pitchFamily="34" charset="0"/>
                <a:cs typeface="Segoe UI" panose="020B0502040204020203" pitchFamily="34" charset="0"/>
              </a:rPr>
              <a:t>  </a:t>
            </a:r>
            <a:endParaRPr lang="id-ID" sz="2000" b="1" dirty="0" smtClean="0">
              <a:solidFill>
                <a:schemeClr val="bg1"/>
              </a:solidFill>
              <a:latin typeface="Segoe UI" panose="020B0502040204020203" pitchFamily="34" charset="0"/>
              <a:cs typeface="Segoe UI" panose="020B0502040204020203" pitchFamily="34" charset="0"/>
            </a:endParaRPr>
          </a:p>
          <a:p>
            <a:pPr marL="273050"/>
            <a:endParaRPr lang="id-ID" sz="2000" b="1" dirty="0" smtClean="0">
              <a:solidFill>
                <a:schemeClr val="bg1"/>
              </a:solidFill>
              <a:latin typeface="Segoe UI" panose="020B0502040204020203" pitchFamily="34" charset="0"/>
              <a:cs typeface="Segoe UI" panose="020B0502040204020203" pitchFamily="34" charset="0"/>
            </a:endParaRPr>
          </a:p>
        </p:txBody>
      </p:sp>
      <p:sp>
        <p:nvSpPr>
          <p:cNvPr id="15" name="TextBox 14"/>
          <p:cNvSpPr txBox="1"/>
          <p:nvPr/>
        </p:nvSpPr>
        <p:spPr>
          <a:xfrm>
            <a:off x="1187389" y="4957230"/>
            <a:ext cx="6638006" cy="1015663"/>
          </a:xfrm>
          <a:prstGeom prst="rect">
            <a:avLst/>
          </a:prstGeom>
          <a:solidFill>
            <a:srgbClr val="0070C0"/>
          </a:solidFill>
        </p:spPr>
        <p:txBody>
          <a:bodyPr wrap="square" rtlCol="0">
            <a:spAutoFit/>
          </a:bodyPr>
          <a:lstStyle/>
          <a:p>
            <a:pPr marL="273050"/>
            <a:endParaRPr lang="id-ID" sz="2000" b="1" dirty="0" smtClean="0">
              <a:solidFill>
                <a:schemeClr val="bg1"/>
              </a:solidFill>
              <a:latin typeface="Segoe UI" panose="020B0502040204020203" pitchFamily="34" charset="0"/>
              <a:cs typeface="Segoe UI" panose="020B0502040204020203" pitchFamily="34" charset="0"/>
            </a:endParaRPr>
          </a:p>
          <a:p>
            <a:pPr marL="273050"/>
            <a:r>
              <a:rPr lang="en-US" sz="2000" b="1" dirty="0" smtClean="0">
                <a:solidFill>
                  <a:schemeClr val="bg1"/>
                </a:solidFill>
                <a:latin typeface="Segoe UI" panose="020B0502040204020203" pitchFamily="34" charset="0"/>
                <a:cs typeface="Segoe UI" panose="020B0502040204020203" pitchFamily="34" charset="0"/>
              </a:rPr>
              <a:t>Only </a:t>
            </a:r>
            <a:r>
              <a:rPr lang="en-US" sz="2000" b="1" dirty="0">
                <a:solidFill>
                  <a:schemeClr val="bg1"/>
                </a:solidFill>
                <a:latin typeface="Segoe UI" panose="020B0502040204020203" pitchFamily="34" charset="0"/>
                <a:cs typeface="Segoe UI" panose="020B0502040204020203" pitchFamily="34" charset="0"/>
              </a:rPr>
              <a:t>u</a:t>
            </a:r>
            <a:r>
              <a:rPr lang="en-US" sz="2000" b="1" dirty="0" smtClean="0">
                <a:solidFill>
                  <a:schemeClr val="bg1"/>
                </a:solidFill>
                <a:latin typeface="Segoe UI" panose="020B0502040204020203" pitchFamily="34" charset="0"/>
                <a:cs typeface="Segoe UI" panose="020B0502040204020203" pitchFamily="34" charset="0"/>
              </a:rPr>
              <a:t>sed in Personal data</a:t>
            </a:r>
          </a:p>
          <a:p>
            <a:pPr marL="273050"/>
            <a:endParaRPr lang="id-ID" sz="2000" b="1"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54203154"/>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arn(inVertic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 name="TextBox 23"/>
          <p:cNvSpPr txBox="1"/>
          <p:nvPr/>
        </p:nvSpPr>
        <p:spPr>
          <a:xfrm>
            <a:off x="1601177" y="2765241"/>
            <a:ext cx="6638006" cy="1015663"/>
          </a:xfrm>
          <a:prstGeom prst="rect">
            <a:avLst/>
          </a:prstGeom>
          <a:solidFill>
            <a:srgbClr val="0070C0"/>
          </a:solidFill>
        </p:spPr>
        <p:txBody>
          <a:bodyPr wrap="square" rtlCol="0">
            <a:spAutoFit/>
          </a:bodyPr>
          <a:lstStyle/>
          <a:p>
            <a:pPr marL="273050"/>
            <a:endParaRPr lang="id-ID" sz="2000" b="1" dirty="0" smtClean="0">
              <a:solidFill>
                <a:schemeClr val="bg1"/>
              </a:solidFill>
              <a:latin typeface="Segoe UI" panose="020B0502040204020203" pitchFamily="34" charset="0"/>
              <a:cs typeface="Segoe UI" panose="020B0502040204020203" pitchFamily="34" charset="0"/>
            </a:endParaRPr>
          </a:p>
          <a:p>
            <a:pPr marL="273050"/>
            <a:r>
              <a:rPr lang="en-US" sz="2000" b="1" dirty="0" smtClean="0">
                <a:solidFill>
                  <a:schemeClr val="bg1"/>
                </a:solidFill>
                <a:latin typeface="Segoe UI" panose="020B0502040204020203" pitchFamily="34" charset="0"/>
                <a:cs typeface="Segoe UI" panose="020B0502040204020203" pitchFamily="34" charset="0"/>
              </a:rPr>
              <a:t>BDI can improve their service to the customer</a:t>
            </a:r>
          </a:p>
          <a:p>
            <a:pPr marL="273050"/>
            <a:endParaRPr lang="id-ID" sz="2000" b="1" i="1" dirty="0" smtClean="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1601177" y="1472818"/>
            <a:ext cx="6638006" cy="1015663"/>
          </a:xfrm>
          <a:prstGeom prst="rect">
            <a:avLst/>
          </a:prstGeom>
          <a:solidFill>
            <a:srgbClr val="00B0F0"/>
          </a:solidFill>
        </p:spPr>
        <p:txBody>
          <a:bodyPr wrap="square" rtlCol="0">
            <a:spAutoFit/>
          </a:bodyPr>
          <a:lstStyle/>
          <a:p>
            <a:pPr indent="228600"/>
            <a:endParaRPr lang="id-ID" sz="2000" b="1" dirty="0" smtClean="0">
              <a:solidFill>
                <a:srgbClr val="FFFFFF"/>
              </a:solidFill>
              <a:latin typeface="Segoe UI" pitchFamily="34" charset="0"/>
              <a:cs typeface="Segoe UI" pitchFamily="34" charset="0"/>
            </a:endParaRPr>
          </a:p>
          <a:p>
            <a:pPr marL="177800"/>
            <a:r>
              <a:rPr lang="en-US" sz="2000" b="1" dirty="0" smtClean="0">
                <a:solidFill>
                  <a:srgbClr val="FFFFFF"/>
                </a:solidFill>
                <a:latin typeface="Segoe UI" pitchFamily="34" charset="0"/>
                <a:cs typeface="Segoe UI" pitchFamily="34" charset="0"/>
              </a:rPr>
              <a:t>BDI Has valid Singe View Customer (CIF)</a:t>
            </a:r>
            <a:endParaRPr lang="id-ID" sz="2000" b="1" dirty="0" smtClean="0">
              <a:solidFill>
                <a:srgbClr val="FFFFFF"/>
              </a:solidFill>
              <a:latin typeface="Segoe UI" pitchFamily="34" charset="0"/>
              <a:cs typeface="Segoe UI" pitchFamily="34" charset="0"/>
            </a:endParaRPr>
          </a:p>
          <a:p>
            <a:pPr marL="177800" indent="50800"/>
            <a:endParaRPr lang="id-ID" sz="2000" b="1" dirty="0">
              <a:solidFill>
                <a:schemeClr val="bg1"/>
              </a:solidFill>
              <a:latin typeface="Segoe UI" panose="020B0502040204020203" pitchFamily="34" charset="0"/>
              <a:cs typeface="Segoe UI" panose="020B0502040204020203" pitchFamily="34" charset="0"/>
            </a:endParaRPr>
          </a:p>
        </p:txBody>
      </p:sp>
      <p:sp>
        <p:nvSpPr>
          <p:cNvPr id="14" name="TextBox 13"/>
          <p:cNvSpPr txBox="1"/>
          <p:nvPr/>
        </p:nvSpPr>
        <p:spPr>
          <a:xfrm>
            <a:off x="1591594" y="4057664"/>
            <a:ext cx="6638006" cy="1015663"/>
          </a:xfrm>
          <a:prstGeom prst="rect">
            <a:avLst/>
          </a:prstGeom>
          <a:solidFill>
            <a:srgbClr val="002774"/>
          </a:solidFill>
        </p:spPr>
        <p:txBody>
          <a:bodyPr wrap="square" rtlCol="0">
            <a:spAutoFit/>
          </a:bodyPr>
          <a:lstStyle/>
          <a:p>
            <a:pPr marL="273050"/>
            <a:endParaRPr lang="id-ID" sz="2000" b="1" dirty="0" smtClean="0">
              <a:solidFill>
                <a:schemeClr val="bg1"/>
              </a:solidFill>
              <a:latin typeface="Segoe UI" panose="020B0502040204020203" pitchFamily="34" charset="0"/>
              <a:cs typeface="Segoe UI" panose="020B0502040204020203" pitchFamily="34" charset="0"/>
            </a:endParaRPr>
          </a:p>
          <a:p>
            <a:pPr marL="273050"/>
            <a:r>
              <a:rPr lang="en-US" sz="2000" b="1" dirty="0" smtClean="0">
                <a:solidFill>
                  <a:schemeClr val="bg1"/>
                </a:solidFill>
                <a:latin typeface="Segoe UI" panose="020B0502040204020203" pitchFamily="34" charset="0"/>
                <a:cs typeface="Segoe UI" panose="020B0502040204020203" pitchFamily="34" charset="0"/>
              </a:rPr>
              <a:t>Support business activities of BDI</a:t>
            </a:r>
            <a:endParaRPr lang="id-ID" sz="2000" b="1" dirty="0" smtClean="0">
              <a:solidFill>
                <a:schemeClr val="bg1"/>
              </a:solidFill>
              <a:latin typeface="Segoe UI" panose="020B0502040204020203" pitchFamily="34" charset="0"/>
              <a:cs typeface="Segoe UI" panose="020B0502040204020203" pitchFamily="34" charset="0"/>
            </a:endParaRPr>
          </a:p>
          <a:p>
            <a:pPr marL="273050"/>
            <a:r>
              <a:rPr lang="id-ID" sz="2000" b="1" dirty="0" smtClean="0">
                <a:solidFill>
                  <a:schemeClr val="bg1"/>
                </a:solidFill>
                <a:latin typeface="Segoe UI" panose="020B0502040204020203" pitchFamily="34" charset="0"/>
                <a:cs typeface="Segoe UI" panose="020B0502040204020203" pitchFamily="34" charset="0"/>
              </a:rPr>
              <a:t> </a:t>
            </a:r>
            <a:endParaRPr lang="id-ID" sz="2000" b="1" dirty="0" smtClean="0">
              <a:solidFill>
                <a:srgbClr val="FFFFFF"/>
              </a:solidFill>
              <a:latin typeface="Square721 BT" pitchFamily="34" charset="0"/>
              <a:cs typeface="Arial" pitchFamily="34" charset="0"/>
            </a:endParaRPr>
          </a:p>
        </p:txBody>
      </p:sp>
      <p:grpSp>
        <p:nvGrpSpPr>
          <p:cNvPr id="3" name="Group 2"/>
          <p:cNvGrpSpPr/>
          <p:nvPr/>
        </p:nvGrpSpPr>
        <p:grpSpPr>
          <a:xfrm>
            <a:off x="-32982" y="-76200"/>
            <a:ext cx="9164954" cy="803207"/>
            <a:chOff x="-32982" y="-12774"/>
            <a:chExt cx="9164954" cy="803207"/>
          </a:xfrm>
        </p:grpSpPr>
        <p:sp>
          <p:nvSpPr>
            <p:cNvPr id="19" name="Rectangle 16"/>
            <p:cNvSpPr>
              <a:spLocks noChangeArrowheads="1"/>
            </p:cNvSpPr>
            <p:nvPr/>
          </p:nvSpPr>
          <p:spPr bwMode="auto">
            <a:xfrm>
              <a:off x="-32982" y="-12774"/>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3743" y="109273"/>
              <a:ext cx="534057" cy="528759"/>
            </a:xfrm>
            <a:prstGeom prst="rect">
              <a:avLst/>
            </a:prstGeom>
          </p:spPr>
        </p:pic>
        <p:grpSp>
          <p:nvGrpSpPr>
            <p:cNvPr id="23" name="Group 22"/>
            <p:cNvGrpSpPr/>
            <p:nvPr/>
          </p:nvGrpSpPr>
          <p:grpSpPr>
            <a:xfrm>
              <a:off x="54909" y="86686"/>
              <a:ext cx="8327091" cy="551347"/>
              <a:chOff x="45983" y="3334853"/>
              <a:chExt cx="8327091" cy="551347"/>
            </a:xfrm>
          </p:grpSpPr>
          <p:sp>
            <p:nvSpPr>
              <p:cNvPr id="26" name="Text Box 11"/>
              <p:cNvSpPr txBox="1">
                <a:spLocks noChangeArrowheads="1"/>
              </p:cNvSpPr>
              <p:nvPr/>
            </p:nvSpPr>
            <p:spPr bwMode="auto">
              <a:xfrm>
                <a:off x="45983" y="3367797"/>
                <a:ext cx="8327091" cy="518403"/>
              </a:xfrm>
              <a:prstGeom prst="rect">
                <a:avLst/>
              </a:prstGeom>
              <a:solidFill>
                <a:srgbClr val="027E08"/>
              </a:solidFill>
              <a:ln w="9525">
                <a:noFill/>
                <a:miter lim="800000"/>
                <a:headEnd/>
                <a:tailEnd/>
              </a:ln>
            </p:spPr>
            <p:txBody>
              <a:bodyPr wrap="square">
                <a:spAutoFit/>
              </a:bodyPr>
              <a:lstStyle/>
              <a:p>
                <a:pPr fontAlgn="base">
                  <a:spcBef>
                    <a:spcPct val="0"/>
                  </a:spcBef>
                  <a:spcAft>
                    <a:spcPct val="0"/>
                  </a:spcAft>
                </a:pPr>
                <a:endParaRPr lang="en-US" sz="2400" dirty="0">
                  <a:solidFill>
                    <a:schemeClr val="bg1"/>
                  </a:solidFill>
                  <a:latin typeface="Square721 BT"/>
                  <a:cs typeface="Times New Roman" panose="02020603050405020304" pitchFamily="18" charset="0"/>
                </a:endParaRPr>
              </a:p>
            </p:txBody>
          </p:sp>
          <p:sp>
            <p:nvSpPr>
              <p:cNvPr id="27" name="TextBox 26"/>
              <p:cNvSpPr txBox="1"/>
              <p:nvPr/>
            </p:nvSpPr>
            <p:spPr>
              <a:xfrm>
                <a:off x="304800" y="3334853"/>
                <a:ext cx="2750696" cy="523220"/>
              </a:xfrm>
              <a:prstGeom prst="rect">
                <a:avLst/>
              </a:prstGeom>
              <a:noFill/>
            </p:spPr>
            <p:txBody>
              <a:bodyPr wrap="square" rtlCol="0">
                <a:spAutoFit/>
              </a:bodyPr>
              <a:lstStyle/>
              <a:p>
                <a:r>
                  <a:rPr lang="en-US" sz="2800" b="1" dirty="0" smtClean="0">
                    <a:solidFill>
                      <a:schemeClr val="bg1"/>
                    </a:solidFill>
                    <a:latin typeface="Segoe UI" panose="020B0502040204020203" pitchFamily="34" charset="0"/>
                    <a:cs typeface="Segoe UI" panose="020B0502040204020203" pitchFamily="34" charset="0"/>
                  </a:rPr>
                  <a:t>Benefit</a:t>
                </a:r>
                <a:endParaRPr lang="en-US" sz="2800" b="1" dirty="0">
                  <a:solidFill>
                    <a:schemeClr val="bg1"/>
                  </a:solidFill>
                  <a:latin typeface="Segoe UI" panose="020B0502040204020203" pitchFamily="34" charset="0"/>
                  <a:cs typeface="Segoe UI" panose="020B0502040204020203" pitchFamily="34" charset="0"/>
                </a:endParaRPr>
              </a:p>
            </p:txBody>
          </p:sp>
        </p:grpSp>
        <p:sp>
          <p:nvSpPr>
            <p:cNvPr id="28" name="Rectangle 15"/>
            <p:cNvSpPr>
              <a:spLocks noChangeArrowheads="1"/>
            </p:cNvSpPr>
            <p:nvPr/>
          </p:nvSpPr>
          <p:spPr bwMode="auto">
            <a:xfrm>
              <a:off x="-12028" y="714233"/>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grpSp>
    </p:spTree>
    <p:extLst>
      <p:ext uri="{BB962C8B-B14F-4D97-AF65-F5344CB8AC3E}">
        <p14:creationId xmlns:p14="http://schemas.microsoft.com/office/powerpoint/2010/main" val="2089694207"/>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 name="Group 2"/>
          <p:cNvGrpSpPr/>
          <p:nvPr/>
        </p:nvGrpSpPr>
        <p:grpSpPr>
          <a:xfrm>
            <a:off x="-32982" y="-76200"/>
            <a:ext cx="9164954" cy="803207"/>
            <a:chOff x="-32982" y="-12774"/>
            <a:chExt cx="9164954" cy="803207"/>
          </a:xfrm>
        </p:grpSpPr>
        <p:sp>
          <p:nvSpPr>
            <p:cNvPr id="19" name="Rectangle 16"/>
            <p:cNvSpPr>
              <a:spLocks noChangeArrowheads="1"/>
            </p:cNvSpPr>
            <p:nvPr/>
          </p:nvSpPr>
          <p:spPr bwMode="auto">
            <a:xfrm>
              <a:off x="-32982" y="-12774"/>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3743" y="109273"/>
              <a:ext cx="534057" cy="528759"/>
            </a:xfrm>
            <a:prstGeom prst="rect">
              <a:avLst/>
            </a:prstGeom>
          </p:spPr>
        </p:pic>
        <p:grpSp>
          <p:nvGrpSpPr>
            <p:cNvPr id="23" name="Group 22"/>
            <p:cNvGrpSpPr/>
            <p:nvPr/>
          </p:nvGrpSpPr>
          <p:grpSpPr>
            <a:xfrm>
              <a:off x="54909" y="86686"/>
              <a:ext cx="8327091" cy="551347"/>
              <a:chOff x="45983" y="3334853"/>
              <a:chExt cx="8327091" cy="551347"/>
            </a:xfrm>
          </p:grpSpPr>
          <p:sp>
            <p:nvSpPr>
              <p:cNvPr id="26" name="Text Box 11"/>
              <p:cNvSpPr txBox="1">
                <a:spLocks noChangeArrowheads="1"/>
              </p:cNvSpPr>
              <p:nvPr/>
            </p:nvSpPr>
            <p:spPr bwMode="auto">
              <a:xfrm>
                <a:off x="45983" y="3367797"/>
                <a:ext cx="8327091" cy="518403"/>
              </a:xfrm>
              <a:prstGeom prst="rect">
                <a:avLst/>
              </a:prstGeom>
              <a:solidFill>
                <a:srgbClr val="027E08"/>
              </a:solidFill>
              <a:ln w="9525">
                <a:noFill/>
                <a:miter lim="800000"/>
                <a:headEnd/>
                <a:tailEnd/>
              </a:ln>
            </p:spPr>
            <p:txBody>
              <a:bodyPr wrap="square">
                <a:spAutoFit/>
              </a:bodyPr>
              <a:lstStyle/>
              <a:p>
                <a:pPr fontAlgn="base">
                  <a:spcBef>
                    <a:spcPct val="0"/>
                  </a:spcBef>
                  <a:spcAft>
                    <a:spcPct val="0"/>
                  </a:spcAft>
                </a:pPr>
                <a:endParaRPr lang="en-US" sz="2400" dirty="0">
                  <a:solidFill>
                    <a:schemeClr val="bg1"/>
                  </a:solidFill>
                  <a:latin typeface="Square721 BT"/>
                  <a:cs typeface="Times New Roman" panose="02020603050405020304" pitchFamily="18" charset="0"/>
                </a:endParaRPr>
              </a:p>
            </p:txBody>
          </p:sp>
          <p:sp>
            <p:nvSpPr>
              <p:cNvPr id="27" name="TextBox 26"/>
              <p:cNvSpPr txBox="1"/>
              <p:nvPr/>
            </p:nvSpPr>
            <p:spPr>
              <a:xfrm>
                <a:off x="304800" y="3334853"/>
                <a:ext cx="2750696" cy="523220"/>
              </a:xfrm>
              <a:prstGeom prst="rect">
                <a:avLst/>
              </a:prstGeom>
              <a:noFill/>
            </p:spPr>
            <p:txBody>
              <a:bodyPr wrap="square" rtlCol="0">
                <a:spAutoFit/>
              </a:bodyPr>
              <a:lstStyle/>
              <a:p>
                <a:r>
                  <a:rPr lang="en-US" sz="2800" b="1" dirty="0" smtClean="0">
                    <a:solidFill>
                      <a:schemeClr val="bg1"/>
                    </a:solidFill>
                    <a:latin typeface="Segoe UI" panose="020B0502040204020203" pitchFamily="34" charset="0"/>
                    <a:cs typeface="Segoe UI" panose="020B0502040204020203" pitchFamily="34" charset="0"/>
                  </a:rPr>
                  <a:t>Data </a:t>
                </a:r>
                <a:endParaRPr lang="en-US" sz="2800" b="1" dirty="0">
                  <a:solidFill>
                    <a:schemeClr val="bg1"/>
                  </a:solidFill>
                  <a:latin typeface="Segoe UI" panose="020B0502040204020203" pitchFamily="34" charset="0"/>
                  <a:cs typeface="Segoe UI" panose="020B0502040204020203" pitchFamily="34" charset="0"/>
                </a:endParaRPr>
              </a:p>
            </p:txBody>
          </p:sp>
        </p:grpSp>
        <p:sp>
          <p:nvSpPr>
            <p:cNvPr id="28" name="Rectangle 15"/>
            <p:cNvSpPr>
              <a:spLocks noChangeArrowheads="1"/>
            </p:cNvSpPr>
            <p:nvPr/>
          </p:nvSpPr>
          <p:spPr bwMode="auto">
            <a:xfrm>
              <a:off x="-12028" y="714233"/>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grpSp>
      <p:pic>
        <p:nvPicPr>
          <p:cNvPr id="12" name="Picture 11"/>
          <p:cNvPicPr/>
          <p:nvPr/>
        </p:nvPicPr>
        <p:blipFill rotWithShape="1">
          <a:blip r:embed="rId4">
            <a:extLst>
              <a:ext uri="{28A0092B-C50C-407E-A947-70E740481C1C}">
                <a14:useLocalDpi xmlns:a14="http://schemas.microsoft.com/office/drawing/2010/main" val="0"/>
              </a:ext>
            </a:extLst>
          </a:blip>
          <a:srcRect l="42734" t="14329" r="1267" b="12351"/>
          <a:stretch/>
        </p:blipFill>
        <p:spPr bwMode="auto">
          <a:xfrm>
            <a:off x="313726" y="2292214"/>
            <a:ext cx="8220017" cy="4108586"/>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2309125" y="916149"/>
            <a:ext cx="4229235" cy="1077218"/>
          </a:xfrm>
          <a:prstGeom prst="rect">
            <a:avLst/>
          </a:prstGeom>
          <a:noFill/>
        </p:spPr>
        <p:txBody>
          <a:bodyPr wrap="none" lIns="91440" tIns="45720" rIns="91440" bIns="45720">
            <a:spAutoFit/>
          </a:bodyPr>
          <a:lstStyle/>
          <a:p>
            <a:pPr algn="ctr"/>
            <a:r>
              <a:rPr lang="en-US" sz="3200" dirty="0" smtClean="0">
                <a:ln w="0"/>
                <a:effectLst>
                  <a:outerShdw blurRad="38100" dist="19050" dir="2700000" algn="tl" rotWithShape="0">
                    <a:schemeClr val="dk1">
                      <a:alpha val="40000"/>
                    </a:schemeClr>
                  </a:outerShdw>
                </a:effectLst>
              </a:rPr>
              <a:t>Personal data </a:t>
            </a:r>
          </a:p>
          <a:p>
            <a:pPr algn="ctr"/>
            <a:r>
              <a:rPr lang="en-US" sz="3200" dirty="0" smtClean="0">
                <a:ln w="0"/>
                <a:effectLst>
                  <a:outerShdw blurRad="38100" dist="19050" dir="2700000" algn="tl" rotWithShape="0">
                    <a:schemeClr val="dk1">
                      <a:alpha val="40000"/>
                    </a:schemeClr>
                  </a:outerShdw>
                </a:effectLst>
              </a:rPr>
              <a:t>(data </a:t>
            </a:r>
            <a:r>
              <a:rPr lang="en-US" sz="3200" dirty="0" err="1" smtClean="0">
                <a:ln w="0"/>
                <a:effectLst>
                  <a:outerShdw blurRad="38100" dist="19050" dir="2700000" algn="tl" rotWithShape="0">
                    <a:schemeClr val="dk1">
                      <a:alpha val="40000"/>
                    </a:schemeClr>
                  </a:outerShdw>
                </a:effectLst>
              </a:rPr>
              <a:t>nasabah</a:t>
            </a:r>
            <a:r>
              <a:rPr lang="en-US" sz="3200" dirty="0" smtClean="0">
                <a:ln w="0"/>
                <a:effectLst>
                  <a:outerShdw blurRad="38100" dist="19050" dir="2700000" algn="tl" rotWithShape="0">
                    <a:schemeClr val="dk1">
                      <a:alpha val="40000"/>
                    </a:schemeClr>
                  </a:outerShdw>
                </a:effectLst>
              </a:rPr>
              <a:t> personal)</a:t>
            </a:r>
            <a:endParaRPr lang="en-US" sz="3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9822579"/>
      </p:ext>
    </p:extLst>
  </p:cSld>
  <p:clrMapOvr>
    <a:masterClrMapping/>
  </p:clrMapOvr>
  <p:transition>
    <p:split orient="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 name="Group 2"/>
          <p:cNvGrpSpPr/>
          <p:nvPr/>
        </p:nvGrpSpPr>
        <p:grpSpPr>
          <a:xfrm>
            <a:off x="-32982" y="-76200"/>
            <a:ext cx="9164954" cy="803207"/>
            <a:chOff x="-32982" y="-12774"/>
            <a:chExt cx="9164954" cy="803207"/>
          </a:xfrm>
        </p:grpSpPr>
        <p:sp>
          <p:nvSpPr>
            <p:cNvPr id="19" name="Rectangle 16"/>
            <p:cNvSpPr>
              <a:spLocks noChangeArrowheads="1"/>
            </p:cNvSpPr>
            <p:nvPr/>
          </p:nvSpPr>
          <p:spPr bwMode="auto">
            <a:xfrm>
              <a:off x="-32982" y="-12774"/>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3743" y="109273"/>
              <a:ext cx="534057" cy="528759"/>
            </a:xfrm>
            <a:prstGeom prst="rect">
              <a:avLst/>
            </a:prstGeom>
          </p:spPr>
        </p:pic>
        <p:grpSp>
          <p:nvGrpSpPr>
            <p:cNvPr id="23" name="Group 22"/>
            <p:cNvGrpSpPr/>
            <p:nvPr/>
          </p:nvGrpSpPr>
          <p:grpSpPr>
            <a:xfrm>
              <a:off x="54909" y="86686"/>
              <a:ext cx="8327091" cy="551347"/>
              <a:chOff x="45983" y="3334853"/>
              <a:chExt cx="8327091" cy="551347"/>
            </a:xfrm>
          </p:grpSpPr>
          <p:sp>
            <p:nvSpPr>
              <p:cNvPr id="26" name="Text Box 11"/>
              <p:cNvSpPr txBox="1">
                <a:spLocks noChangeArrowheads="1"/>
              </p:cNvSpPr>
              <p:nvPr/>
            </p:nvSpPr>
            <p:spPr bwMode="auto">
              <a:xfrm>
                <a:off x="45983" y="3367797"/>
                <a:ext cx="8327091" cy="518403"/>
              </a:xfrm>
              <a:prstGeom prst="rect">
                <a:avLst/>
              </a:prstGeom>
              <a:solidFill>
                <a:srgbClr val="027E08"/>
              </a:solidFill>
              <a:ln w="9525">
                <a:noFill/>
                <a:miter lim="800000"/>
                <a:headEnd/>
                <a:tailEnd/>
              </a:ln>
            </p:spPr>
            <p:txBody>
              <a:bodyPr wrap="square">
                <a:spAutoFit/>
              </a:bodyPr>
              <a:lstStyle/>
              <a:p>
                <a:pPr fontAlgn="base">
                  <a:spcBef>
                    <a:spcPct val="0"/>
                  </a:spcBef>
                  <a:spcAft>
                    <a:spcPct val="0"/>
                  </a:spcAft>
                </a:pPr>
                <a:endParaRPr lang="en-US" sz="2400" dirty="0">
                  <a:solidFill>
                    <a:schemeClr val="bg1"/>
                  </a:solidFill>
                  <a:latin typeface="Square721 BT"/>
                  <a:cs typeface="Times New Roman" panose="02020603050405020304" pitchFamily="18" charset="0"/>
                </a:endParaRPr>
              </a:p>
            </p:txBody>
          </p:sp>
          <p:sp>
            <p:nvSpPr>
              <p:cNvPr id="27" name="TextBox 26"/>
              <p:cNvSpPr txBox="1"/>
              <p:nvPr/>
            </p:nvSpPr>
            <p:spPr>
              <a:xfrm>
                <a:off x="304800" y="3334853"/>
                <a:ext cx="3648674" cy="523220"/>
              </a:xfrm>
              <a:prstGeom prst="rect">
                <a:avLst/>
              </a:prstGeom>
              <a:noFill/>
            </p:spPr>
            <p:txBody>
              <a:bodyPr wrap="square" rtlCol="0">
                <a:spAutoFit/>
              </a:bodyPr>
              <a:lstStyle/>
              <a:p>
                <a:r>
                  <a:rPr lang="en-US" sz="2800" b="1" smtClean="0">
                    <a:solidFill>
                      <a:schemeClr val="bg1"/>
                    </a:solidFill>
                    <a:latin typeface="Segoe UI" panose="020B0502040204020203" pitchFamily="34" charset="0"/>
                    <a:cs typeface="Segoe UI" panose="020B0502040204020203" pitchFamily="34" charset="0"/>
                  </a:rPr>
                  <a:t>Tools and Technology</a:t>
                </a:r>
                <a:endParaRPr lang="en-US" sz="2800" b="1" dirty="0">
                  <a:solidFill>
                    <a:schemeClr val="bg1"/>
                  </a:solidFill>
                  <a:latin typeface="Segoe UI" panose="020B0502040204020203" pitchFamily="34" charset="0"/>
                  <a:cs typeface="Segoe UI" panose="020B0502040204020203" pitchFamily="34" charset="0"/>
                </a:endParaRPr>
              </a:p>
            </p:txBody>
          </p:sp>
        </p:grpSp>
        <p:sp>
          <p:nvSpPr>
            <p:cNvPr id="28" name="Rectangle 15"/>
            <p:cNvSpPr>
              <a:spLocks noChangeArrowheads="1"/>
            </p:cNvSpPr>
            <p:nvPr/>
          </p:nvSpPr>
          <p:spPr bwMode="auto">
            <a:xfrm>
              <a:off x="-12028" y="714233"/>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grpSp>
      <p:pic>
        <p:nvPicPr>
          <p:cNvPr id="11" name="Object 1"/>
          <p:cNvPicPr/>
          <p:nvPr/>
        </p:nvPicPr>
        <p:blipFill>
          <a:blip r:embed="rId4" cstate="print"/>
          <a:srcRect r="-444" b="-92"/>
          <a:stretch>
            <a:fillRect/>
          </a:stretch>
        </p:blipFill>
        <p:spPr bwMode="auto">
          <a:xfrm>
            <a:off x="359709" y="990600"/>
            <a:ext cx="8327091" cy="3651386"/>
          </a:xfrm>
          <a:prstGeom prst="rect">
            <a:avLst/>
          </a:prstGeom>
          <a:noFill/>
          <a:ln w="9525">
            <a:noFill/>
            <a:miter lim="800000"/>
            <a:headEnd/>
            <a:tailEnd/>
          </a:ln>
        </p:spPr>
      </p:pic>
      <p:sp>
        <p:nvSpPr>
          <p:cNvPr id="13" name="TextBox 12"/>
          <p:cNvSpPr txBox="1"/>
          <p:nvPr/>
        </p:nvSpPr>
        <p:spPr>
          <a:xfrm>
            <a:off x="533400" y="4920819"/>
            <a:ext cx="3886200" cy="1631216"/>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marL="177800" indent="50800" algn="ctr"/>
            <a:r>
              <a:rPr lang="id-ID" sz="2000" b="1" u="sng" dirty="0" smtClean="0">
                <a:solidFill>
                  <a:schemeClr val="bg1"/>
                </a:solidFill>
                <a:latin typeface="Segoe UI" panose="020B0502040204020203" pitchFamily="34" charset="0"/>
                <a:cs typeface="Segoe UI" panose="020B0502040204020203" pitchFamily="34" charset="0"/>
              </a:rPr>
              <a:t>EVALUATION WEB</a:t>
            </a:r>
            <a:r>
              <a:rPr lang="id-ID" sz="2000" b="1" dirty="0" smtClean="0">
                <a:solidFill>
                  <a:schemeClr val="bg1"/>
                </a:solidFill>
                <a:latin typeface="Segoe UI" panose="020B0502040204020203" pitchFamily="34" charset="0"/>
                <a:cs typeface="Segoe UI" panose="020B0502040204020203" pitchFamily="34" charset="0"/>
              </a:rPr>
              <a:t> </a:t>
            </a:r>
          </a:p>
          <a:p>
            <a:pPr marL="177800" indent="50800"/>
            <a:r>
              <a:rPr lang="id-ID" sz="2000" b="1" dirty="0" smtClean="0">
                <a:solidFill>
                  <a:schemeClr val="bg1"/>
                </a:solidFill>
                <a:latin typeface="Segoe UI" panose="020B0502040204020203" pitchFamily="34" charset="0"/>
                <a:cs typeface="Segoe UI" panose="020B0502040204020203" pitchFamily="34" charset="0"/>
              </a:rPr>
              <a:t>IDE	: Microsoft Visual Studio</a:t>
            </a:r>
          </a:p>
          <a:p>
            <a:pPr marL="177800" indent="50800"/>
            <a:r>
              <a:rPr lang="id-ID" sz="2000" b="1" dirty="0" smtClean="0">
                <a:solidFill>
                  <a:schemeClr val="bg1"/>
                </a:solidFill>
                <a:latin typeface="Segoe UI" panose="020B0502040204020203" pitchFamily="34" charset="0"/>
                <a:cs typeface="Segoe UI" panose="020B0502040204020203" pitchFamily="34" charset="0"/>
              </a:rPr>
              <a:t>DBMS : Microsoft SQL Server</a:t>
            </a:r>
          </a:p>
          <a:p>
            <a:pPr marL="177800" indent="50800"/>
            <a:r>
              <a:rPr lang="id-ID" sz="2000" b="1" dirty="0" smtClean="0">
                <a:solidFill>
                  <a:schemeClr val="bg1"/>
                </a:solidFill>
                <a:latin typeface="Segoe UI" panose="020B0502040204020203" pitchFamily="34" charset="0"/>
                <a:cs typeface="Segoe UI" panose="020B0502040204020203" pitchFamily="34" charset="0"/>
              </a:rPr>
              <a:t>PLATFORM : ASP.NET MVC C#</a:t>
            </a:r>
          </a:p>
          <a:p>
            <a:pPr marL="177800" indent="50800"/>
            <a:endParaRPr lang="id-ID" sz="2000" b="1" dirty="0" smtClean="0">
              <a:solidFill>
                <a:schemeClr val="bg1"/>
              </a:solidFill>
              <a:latin typeface="Segoe UI" panose="020B0502040204020203" pitchFamily="34" charset="0"/>
              <a:cs typeface="Segoe UI" panose="020B0502040204020203" pitchFamily="34" charset="0"/>
            </a:endParaRPr>
          </a:p>
        </p:txBody>
      </p:sp>
      <p:sp>
        <p:nvSpPr>
          <p:cNvPr id="14" name="TextBox 13"/>
          <p:cNvSpPr txBox="1"/>
          <p:nvPr/>
        </p:nvSpPr>
        <p:spPr>
          <a:xfrm>
            <a:off x="4559972" y="4936059"/>
            <a:ext cx="3886200" cy="1631216"/>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marL="177800" indent="50800" algn="ctr"/>
            <a:r>
              <a:rPr lang="id-ID" sz="2000" b="1" u="sng" dirty="0" smtClean="0">
                <a:solidFill>
                  <a:schemeClr val="bg1"/>
                </a:solidFill>
                <a:latin typeface="Segoe UI" panose="020B0502040204020203" pitchFamily="34" charset="0"/>
                <a:cs typeface="Segoe UI" panose="020B0502040204020203" pitchFamily="34" charset="0"/>
              </a:rPr>
              <a:t>INTELLIGENCE ENGINE</a:t>
            </a:r>
          </a:p>
          <a:p>
            <a:pPr marL="177800" indent="50800"/>
            <a:r>
              <a:rPr lang="id-ID" sz="2000" b="1" dirty="0" smtClean="0">
                <a:solidFill>
                  <a:schemeClr val="bg1"/>
                </a:solidFill>
                <a:latin typeface="Segoe UI" panose="020B0502040204020203" pitchFamily="34" charset="0"/>
                <a:cs typeface="Segoe UI" panose="020B0502040204020203" pitchFamily="34" charset="0"/>
              </a:rPr>
              <a:t>IDE	      : </a:t>
            </a:r>
            <a:r>
              <a:rPr lang="id-ID" sz="2000" b="1" dirty="0" err="1" smtClean="0">
                <a:solidFill>
                  <a:schemeClr val="bg1"/>
                </a:solidFill>
                <a:latin typeface="Segoe UI" panose="020B0502040204020203" pitchFamily="34" charset="0"/>
                <a:cs typeface="Segoe UI" panose="020B0502040204020203" pitchFamily="34" charset="0"/>
              </a:rPr>
              <a:t>IntelliJ</a:t>
            </a:r>
            <a:r>
              <a:rPr lang="id-ID" sz="2000" b="1" dirty="0" smtClean="0">
                <a:solidFill>
                  <a:schemeClr val="bg1"/>
                </a:solidFill>
                <a:latin typeface="Segoe UI" panose="020B0502040204020203" pitchFamily="34" charset="0"/>
                <a:cs typeface="Segoe UI" panose="020B0502040204020203" pitchFamily="34" charset="0"/>
              </a:rPr>
              <a:t> IDEA </a:t>
            </a:r>
          </a:p>
          <a:p>
            <a:pPr marL="177800" indent="50800"/>
            <a:r>
              <a:rPr lang="id-ID" sz="2000" b="1" dirty="0" smtClean="0">
                <a:solidFill>
                  <a:schemeClr val="bg1"/>
                </a:solidFill>
                <a:latin typeface="Segoe UI" panose="020B0502040204020203" pitchFamily="34" charset="0"/>
                <a:cs typeface="Segoe UI" panose="020B0502040204020203" pitchFamily="34" charset="0"/>
              </a:rPr>
              <a:t>STORAGE : </a:t>
            </a:r>
            <a:r>
              <a:rPr lang="id-ID" sz="2000" b="1" dirty="0" err="1" smtClean="0">
                <a:solidFill>
                  <a:schemeClr val="bg1"/>
                </a:solidFill>
                <a:latin typeface="Segoe UI" panose="020B0502040204020203" pitchFamily="34" charset="0"/>
                <a:cs typeface="Segoe UI" panose="020B0502040204020203" pitchFamily="34" charset="0"/>
              </a:rPr>
              <a:t>Apache</a:t>
            </a:r>
            <a:r>
              <a:rPr lang="id-ID" sz="2000" b="1" dirty="0" smtClean="0">
                <a:solidFill>
                  <a:schemeClr val="bg1"/>
                </a:solidFill>
                <a:latin typeface="Segoe UI" panose="020B0502040204020203" pitchFamily="34" charset="0"/>
                <a:cs typeface="Segoe UI" panose="020B0502040204020203" pitchFamily="34" charset="0"/>
              </a:rPr>
              <a:t> </a:t>
            </a:r>
            <a:r>
              <a:rPr lang="id-ID" sz="2000" b="1" dirty="0" err="1" smtClean="0">
                <a:solidFill>
                  <a:schemeClr val="bg1"/>
                </a:solidFill>
                <a:latin typeface="Segoe UI" panose="020B0502040204020203" pitchFamily="34" charset="0"/>
                <a:cs typeface="Segoe UI" panose="020B0502040204020203" pitchFamily="34" charset="0"/>
              </a:rPr>
              <a:t>Hadoop</a:t>
            </a:r>
            <a:endParaRPr lang="id-ID" sz="2000" b="1" dirty="0" smtClean="0">
              <a:solidFill>
                <a:schemeClr val="bg1"/>
              </a:solidFill>
              <a:latin typeface="Segoe UI" panose="020B0502040204020203" pitchFamily="34" charset="0"/>
              <a:cs typeface="Segoe UI" panose="020B0502040204020203" pitchFamily="34" charset="0"/>
            </a:endParaRPr>
          </a:p>
          <a:p>
            <a:pPr marL="177800" indent="50800"/>
            <a:r>
              <a:rPr lang="id-ID" sz="2000" b="1" dirty="0" smtClean="0">
                <a:solidFill>
                  <a:schemeClr val="bg1"/>
                </a:solidFill>
                <a:latin typeface="Segoe UI" panose="020B0502040204020203" pitchFamily="34" charset="0"/>
                <a:cs typeface="Segoe UI" panose="020B0502040204020203" pitchFamily="34" charset="0"/>
              </a:rPr>
              <a:t>BRIDGE    : </a:t>
            </a:r>
            <a:r>
              <a:rPr lang="id-ID" sz="2000" b="1" dirty="0" err="1" smtClean="0">
                <a:solidFill>
                  <a:schemeClr val="bg1"/>
                </a:solidFill>
                <a:latin typeface="Segoe UI" panose="020B0502040204020203" pitchFamily="34" charset="0"/>
                <a:cs typeface="Segoe UI" panose="020B0502040204020203" pitchFamily="34" charset="0"/>
              </a:rPr>
              <a:t>PostgreSQL</a:t>
            </a:r>
            <a:r>
              <a:rPr lang="id-ID" sz="2000" b="1" dirty="0" smtClean="0">
                <a:solidFill>
                  <a:schemeClr val="bg1"/>
                </a:solidFill>
                <a:latin typeface="Segoe UI" panose="020B0502040204020203" pitchFamily="34" charset="0"/>
                <a:cs typeface="Segoe UI" panose="020B0502040204020203" pitchFamily="34" charset="0"/>
              </a:rPr>
              <a:t> JDBC</a:t>
            </a:r>
          </a:p>
          <a:p>
            <a:pPr marL="177800" indent="50800"/>
            <a:endParaRPr lang="id-ID" sz="2000" b="1"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20215542"/>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 name="TextBox 23"/>
          <p:cNvSpPr txBox="1"/>
          <p:nvPr/>
        </p:nvSpPr>
        <p:spPr>
          <a:xfrm>
            <a:off x="423387" y="3367078"/>
            <a:ext cx="3948159" cy="1015663"/>
          </a:xfrm>
          <a:prstGeom prst="rect">
            <a:avLst/>
          </a:prstGeom>
          <a:solidFill>
            <a:srgbClr val="0070C0"/>
          </a:solidFill>
        </p:spPr>
        <p:txBody>
          <a:bodyPr wrap="square" rtlCol="0">
            <a:spAutoFit/>
          </a:bodyPr>
          <a:lstStyle/>
          <a:p>
            <a:pPr marL="273050"/>
            <a:endParaRPr lang="id-ID" sz="2000" b="1" dirty="0" smtClean="0">
              <a:solidFill>
                <a:schemeClr val="bg1"/>
              </a:solidFill>
              <a:latin typeface="Segoe UI" panose="020B0502040204020203" pitchFamily="34" charset="0"/>
              <a:cs typeface="Segoe UI" panose="020B0502040204020203" pitchFamily="34" charset="0"/>
            </a:endParaRPr>
          </a:p>
          <a:p>
            <a:pPr marL="273050"/>
            <a:r>
              <a:rPr lang="en-US" sz="2000" b="1" dirty="0" smtClean="0">
                <a:solidFill>
                  <a:schemeClr val="bg1"/>
                </a:solidFill>
                <a:latin typeface="Segoe UI" panose="020B0502040204020203" pitchFamily="34" charset="0"/>
                <a:cs typeface="Segoe UI" panose="020B0502040204020203" pitchFamily="34" charset="0"/>
              </a:rPr>
              <a:t>Valid/single CIF </a:t>
            </a:r>
            <a:endParaRPr lang="id-ID" sz="2000" b="1" dirty="0" smtClean="0">
              <a:solidFill>
                <a:schemeClr val="bg1"/>
              </a:solidFill>
              <a:latin typeface="Segoe UI" panose="020B0502040204020203" pitchFamily="34" charset="0"/>
              <a:cs typeface="Segoe UI" panose="020B0502040204020203" pitchFamily="34" charset="0"/>
            </a:endParaRPr>
          </a:p>
          <a:p>
            <a:pPr marL="273050"/>
            <a:endParaRPr lang="en-US" sz="2000" b="1" dirty="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421112" y="1826328"/>
            <a:ext cx="3950434" cy="1015663"/>
          </a:xfrm>
          <a:prstGeom prst="rect">
            <a:avLst/>
          </a:prstGeom>
          <a:solidFill>
            <a:srgbClr val="027E08"/>
          </a:solidFill>
        </p:spPr>
        <p:txBody>
          <a:bodyPr wrap="square" rtlCol="0">
            <a:spAutoFit/>
          </a:bodyPr>
          <a:lstStyle/>
          <a:p>
            <a:pPr indent="228600"/>
            <a:endParaRPr lang="id-ID" sz="2000" b="1" dirty="0" smtClean="0">
              <a:solidFill>
                <a:srgbClr val="FFFFFF"/>
              </a:solidFill>
              <a:latin typeface="Segoe UI" pitchFamily="34" charset="0"/>
              <a:cs typeface="Segoe UI" pitchFamily="34" charset="0"/>
            </a:endParaRPr>
          </a:p>
          <a:p>
            <a:pPr indent="228600"/>
            <a:r>
              <a:rPr lang="en-US" sz="2000" b="1" dirty="0" smtClean="0">
                <a:solidFill>
                  <a:srgbClr val="FFFFFF"/>
                </a:solidFill>
                <a:latin typeface="Segoe UI" pitchFamily="34" charset="0"/>
                <a:cs typeface="Segoe UI" pitchFamily="34" charset="0"/>
              </a:rPr>
              <a:t>Evaluation Web System		</a:t>
            </a:r>
            <a:endParaRPr lang="id-ID" sz="2000" b="1" dirty="0" smtClean="0">
              <a:solidFill>
                <a:srgbClr val="FFFFFF"/>
              </a:solidFill>
              <a:latin typeface="Segoe UI" pitchFamily="34" charset="0"/>
              <a:cs typeface="Segoe UI" pitchFamily="34" charset="0"/>
            </a:endParaRPr>
          </a:p>
          <a:p>
            <a:pPr indent="228600"/>
            <a:endParaRPr lang="id-ID" sz="2000" b="1" dirty="0">
              <a:solidFill>
                <a:schemeClr val="bg1"/>
              </a:solidFill>
              <a:latin typeface="Segoe UI" panose="020B0502040204020203" pitchFamily="34" charset="0"/>
              <a:cs typeface="Segoe UI" panose="020B0502040204020203" pitchFamily="34" charset="0"/>
            </a:endParaRPr>
          </a:p>
        </p:txBody>
      </p:sp>
      <p:sp>
        <p:nvSpPr>
          <p:cNvPr id="14" name="TextBox 13"/>
          <p:cNvSpPr txBox="1"/>
          <p:nvPr/>
        </p:nvSpPr>
        <p:spPr>
          <a:xfrm>
            <a:off x="4889123" y="3352800"/>
            <a:ext cx="3948159" cy="1015663"/>
          </a:xfrm>
          <a:prstGeom prst="rect">
            <a:avLst/>
          </a:prstGeom>
          <a:solidFill>
            <a:schemeClr val="tx1"/>
          </a:solidFill>
        </p:spPr>
        <p:txBody>
          <a:bodyPr wrap="square" rtlCol="0">
            <a:spAutoFit/>
          </a:bodyPr>
          <a:lstStyle/>
          <a:p>
            <a:pPr marL="273050"/>
            <a:endParaRPr lang="id-ID" sz="2000" b="1" dirty="0" smtClean="0">
              <a:solidFill>
                <a:schemeClr val="bg1"/>
              </a:solidFill>
              <a:latin typeface="Segoe UI" panose="020B0502040204020203" pitchFamily="34" charset="0"/>
              <a:cs typeface="Segoe UI" panose="020B0502040204020203" pitchFamily="34" charset="0"/>
            </a:endParaRPr>
          </a:p>
          <a:p>
            <a:pPr marL="273050"/>
            <a:r>
              <a:rPr lang="en-US" sz="2000" b="1" dirty="0" smtClean="0">
                <a:solidFill>
                  <a:schemeClr val="bg1"/>
                </a:solidFill>
                <a:latin typeface="Segoe UI" panose="020B0502040204020203" pitchFamily="34" charset="0"/>
                <a:cs typeface="Segoe UI" panose="020B0502040204020203" pitchFamily="34" charset="0"/>
              </a:rPr>
              <a:t>Journal</a:t>
            </a:r>
            <a:endParaRPr lang="id-ID" sz="2000" b="1" dirty="0" smtClean="0">
              <a:solidFill>
                <a:schemeClr val="bg1"/>
              </a:solidFill>
              <a:latin typeface="Segoe UI" panose="020B0502040204020203" pitchFamily="34" charset="0"/>
              <a:cs typeface="Segoe UI" panose="020B0502040204020203" pitchFamily="34" charset="0"/>
            </a:endParaRPr>
          </a:p>
          <a:p>
            <a:pPr marL="273050"/>
            <a:r>
              <a:rPr lang="id-ID" sz="2000" b="1" dirty="0" smtClean="0">
                <a:solidFill>
                  <a:schemeClr val="bg1"/>
                </a:solidFill>
                <a:latin typeface="Segoe UI" panose="020B0502040204020203" pitchFamily="34" charset="0"/>
                <a:cs typeface="Segoe UI" panose="020B0502040204020203" pitchFamily="34" charset="0"/>
              </a:rPr>
              <a:t> </a:t>
            </a:r>
            <a:endParaRPr lang="id-ID" sz="2000" b="1" dirty="0" smtClean="0">
              <a:solidFill>
                <a:srgbClr val="FFFFFF"/>
              </a:solidFill>
              <a:latin typeface="Square721 BT" pitchFamily="34" charset="0"/>
              <a:cs typeface="Arial" pitchFamily="34" charset="0"/>
            </a:endParaRPr>
          </a:p>
        </p:txBody>
      </p:sp>
      <p:sp>
        <p:nvSpPr>
          <p:cNvPr id="25" name="TextBox 24"/>
          <p:cNvSpPr txBox="1"/>
          <p:nvPr/>
        </p:nvSpPr>
        <p:spPr>
          <a:xfrm>
            <a:off x="4889123" y="1806677"/>
            <a:ext cx="3948161" cy="1323439"/>
          </a:xfrm>
          <a:prstGeom prst="rect">
            <a:avLst/>
          </a:prstGeom>
          <a:solidFill>
            <a:srgbClr val="002060"/>
          </a:solidFill>
        </p:spPr>
        <p:txBody>
          <a:bodyPr wrap="square" rtlCol="0">
            <a:spAutoFit/>
          </a:bodyPr>
          <a:lstStyle/>
          <a:p>
            <a:pPr marL="273050"/>
            <a:endParaRPr lang="id-ID" sz="2000" b="1" dirty="0" smtClean="0">
              <a:solidFill>
                <a:schemeClr val="bg1"/>
              </a:solidFill>
              <a:latin typeface="Segoe UI" panose="020B0502040204020203" pitchFamily="34" charset="0"/>
              <a:cs typeface="Segoe UI" panose="020B0502040204020203" pitchFamily="34" charset="0"/>
            </a:endParaRPr>
          </a:p>
          <a:p>
            <a:pPr marL="273050"/>
            <a:r>
              <a:rPr lang="en-US" sz="2000" b="1" dirty="0" smtClean="0">
                <a:solidFill>
                  <a:srgbClr val="FFFFFF"/>
                </a:solidFill>
                <a:latin typeface="Square721 BT" pitchFamily="34" charset="0"/>
                <a:cs typeface="Arial" pitchFamily="34" charset="0"/>
              </a:rPr>
              <a:t>Smart Engine for CIF Selection</a:t>
            </a:r>
            <a:endParaRPr lang="id-ID" sz="2000" b="1" dirty="0" smtClean="0">
              <a:solidFill>
                <a:srgbClr val="FFFFFF"/>
              </a:solidFill>
              <a:latin typeface="Square721 BT" pitchFamily="34" charset="0"/>
              <a:cs typeface="Arial" pitchFamily="34" charset="0"/>
            </a:endParaRPr>
          </a:p>
          <a:p>
            <a:pPr marL="273050"/>
            <a:endParaRPr lang="id-ID" sz="2000" b="1" dirty="0" smtClean="0">
              <a:solidFill>
                <a:srgbClr val="FFFFFF"/>
              </a:solidFill>
              <a:latin typeface="Square721 BT" pitchFamily="34" charset="0"/>
              <a:cs typeface="Arial" pitchFamily="34" charset="0"/>
            </a:endParaRPr>
          </a:p>
        </p:txBody>
      </p:sp>
      <p:grpSp>
        <p:nvGrpSpPr>
          <p:cNvPr id="3" name="Group 2"/>
          <p:cNvGrpSpPr/>
          <p:nvPr/>
        </p:nvGrpSpPr>
        <p:grpSpPr>
          <a:xfrm>
            <a:off x="-32982" y="-12774"/>
            <a:ext cx="9164954" cy="803207"/>
            <a:chOff x="-32982" y="-12774"/>
            <a:chExt cx="9164954" cy="803207"/>
          </a:xfrm>
        </p:grpSpPr>
        <p:sp>
          <p:nvSpPr>
            <p:cNvPr id="19" name="Rectangle 16"/>
            <p:cNvSpPr>
              <a:spLocks noChangeArrowheads="1"/>
            </p:cNvSpPr>
            <p:nvPr/>
          </p:nvSpPr>
          <p:spPr bwMode="auto">
            <a:xfrm>
              <a:off x="-32982" y="-12774"/>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3743" y="109273"/>
              <a:ext cx="534057" cy="528759"/>
            </a:xfrm>
            <a:prstGeom prst="rect">
              <a:avLst/>
            </a:prstGeom>
          </p:spPr>
        </p:pic>
        <p:grpSp>
          <p:nvGrpSpPr>
            <p:cNvPr id="23" name="Group 22"/>
            <p:cNvGrpSpPr/>
            <p:nvPr/>
          </p:nvGrpSpPr>
          <p:grpSpPr>
            <a:xfrm>
              <a:off x="54909" y="86686"/>
              <a:ext cx="8327091" cy="551347"/>
              <a:chOff x="45983" y="3334853"/>
              <a:chExt cx="8327091" cy="551347"/>
            </a:xfrm>
          </p:grpSpPr>
          <p:sp>
            <p:nvSpPr>
              <p:cNvPr id="26" name="Text Box 11"/>
              <p:cNvSpPr txBox="1">
                <a:spLocks noChangeArrowheads="1"/>
              </p:cNvSpPr>
              <p:nvPr/>
            </p:nvSpPr>
            <p:spPr bwMode="auto">
              <a:xfrm>
                <a:off x="45983" y="3367797"/>
                <a:ext cx="8327091" cy="518403"/>
              </a:xfrm>
              <a:prstGeom prst="rect">
                <a:avLst/>
              </a:prstGeom>
              <a:solidFill>
                <a:srgbClr val="027E08"/>
              </a:solidFill>
              <a:ln w="9525">
                <a:noFill/>
                <a:miter lim="800000"/>
                <a:headEnd/>
                <a:tailEnd/>
              </a:ln>
            </p:spPr>
            <p:txBody>
              <a:bodyPr wrap="square">
                <a:spAutoFit/>
              </a:bodyPr>
              <a:lstStyle/>
              <a:p>
                <a:pPr fontAlgn="base">
                  <a:spcBef>
                    <a:spcPct val="0"/>
                  </a:spcBef>
                  <a:spcAft>
                    <a:spcPct val="0"/>
                  </a:spcAft>
                </a:pPr>
                <a:endParaRPr lang="en-US" sz="2400" dirty="0">
                  <a:solidFill>
                    <a:schemeClr val="bg1"/>
                  </a:solidFill>
                  <a:latin typeface="Square721 BT"/>
                  <a:cs typeface="Times New Roman" panose="02020603050405020304" pitchFamily="18" charset="0"/>
                </a:endParaRPr>
              </a:p>
            </p:txBody>
          </p:sp>
          <p:sp>
            <p:nvSpPr>
              <p:cNvPr id="27" name="TextBox 26"/>
              <p:cNvSpPr txBox="1"/>
              <p:nvPr/>
            </p:nvSpPr>
            <p:spPr>
              <a:xfrm>
                <a:off x="304800" y="3334853"/>
                <a:ext cx="2750696" cy="523220"/>
              </a:xfrm>
              <a:prstGeom prst="rect">
                <a:avLst/>
              </a:prstGeom>
              <a:noFill/>
            </p:spPr>
            <p:txBody>
              <a:bodyPr wrap="square" rtlCol="0">
                <a:spAutoFit/>
              </a:bodyPr>
              <a:lstStyle/>
              <a:p>
                <a:r>
                  <a:rPr lang="en-US" sz="2800" b="1" dirty="0" smtClean="0">
                    <a:solidFill>
                      <a:schemeClr val="bg1"/>
                    </a:solidFill>
                    <a:latin typeface="Segoe UI" panose="020B0502040204020203" pitchFamily="34" charset="0"/>
                    <a:cs typeface="Segoe UI" panose="020B0502040204020203" pitchFamily="34" charset="0"/>
                  </a:rPr>
                  <a:t>Output</a:t>
                </a:r>
                <a:endParaRPr lang="en-US" sz="2800" b="1" dirty="0">
                  <a:solidFill>
                    <a:schemeClr val="bg1"/>
                  </a:solidFill>
                  <a:latin typeface="Segoe UI" panose="020B0502040204020203" pitchFamily="34" charset="0"/>
                  <a:cs typeface="Segoe UI" panose="020B0502040204020203" pitchFamily="34" charset="0"/>
                </a:endParaRPr>
              </a:p>
            </p:txBody>
          </p:sp>
        </p:grpSp>
        <p:sp>
          <p:nvSpPr>
            <p:cNvPr id="28" name="Rectangle 15"/>
            <p:cNvSpPr>
              <a:spLocks noChangeArrowheads="1"/>
            </p:cNvSpPr>
            <p:nvPr/>
          </p:nvSpPr>
          <p:spPr bwMode="auto">
            <a:xfrm>
              <a:off x="-12028" y="714233"/>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grpSp>
    </p:spTree>
    <p:extLst>
      <p:ext uri="{BB962C8B-B14F-4D97-AF65-F5344CB8AC3E}">
        <p14:creationId xmlns:p14="http://schemas.microsoft.com/office/powerpoint/2010/main" val="970647493"/>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animBg="1"/>
      <p:bldP spid="14" grpId="0"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 name="Group 2"/>
          <p:cNvGrpSpPr/>
          <p:nvPr/>
        </p:nvGrpSpPr>
        <p:grpSpPr>
          <a:xfrm>
            <a:off x="-32982" y="-12774"/>
            <a:ext cx="9164954" cy="803207"/>
            <a:chOff x="-32982" y="-12774"/>
            <a:chExt cx="9164954" cy="803207"/>
          </a:xfrm>
        </p:grpSpPr>
        <p:sp>
          <p:nvSpPr>
            <p:cNvPr id="19" name="Rectangle 16"/>
            <p:cNvSpPr>
              <a:spLocks noChangeArrowheads="1"/>
            </p:cNvSpPr>
            <p:nvPr/>
          </p:nvSpPr>
          <p:spPr bwMode="auto">
            <a:xfrm>
              <a:off x="-32982" y="-12774"/>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3743" y="109273"/>
              <a:ext cx="534057" cy="528759"/>
            </a:xfrm>
            <a:prstGeom prst="rect">
              <a:avLst/>
            </a:prstGeom>
          </p:spPr>
        </p:pic>
        <p:grpSp>
          <p:nvGrpSpPr>
            <p:cNvPr id="23" name="Group 22"/>
            <p:cNvGrpSpPr/>
            <p:nvPr/>
          </p:nvGrpSpPr>
          <p:grpSpPr>
            <a:xfrm>
              <a:off x="54910" y="86686"/>
              <a:ext cx="8327090" cy="551347"/>
              <a:chOff x="45984" y="3334853"/>
              <a:chExt cx="8327090" cy="551347"/>
            </a:xfrm>
          </p:grpSpPr>
          <p:sp>
            <p:nvSpPr>
              <p:cNvPr id="26" name="Text Box 11"/>
              <p:cNvSpPr txBox="1">
                <a:spLocks noChangeArrowheads="1"/>
              </p:cNvSpPr>
              <p:nvPr/>
            </p:nvSpPr>
            <p:spPr bwMode="auto">
              <a:xfrm>
                <a:off x="45984" y="3367797"/>
                <a:ext cx="8327090" cy="518403"/>
              </a:xfrm>
              <a:prstGeom prst="rect">
                <a:avLst/>
              </a:prstGeom>
              <a:solidFill>
                <a:srgbClr val="027E08"/>
              </a:solidFill>
              <a:ln w="9525">
                <a:noFill/>
                <a:miter lim="800000"/>
                <a:headEnd/>
                <a:tailEnd/>
              </a:ln>
            </p:spPr>
            <p:txBody>
              <a:bodyPr wrap="square">
                <a:spAutoFit/>
              </a:bodyPr>
              <a:lstStyle/>
              <a:p>
                <a:pPr fontAlgn="base">
                  <a:spcBef>
                    <a:spcPct val="0"/>
                  </a:spcBef>
                  <a:spcAft>
                    <a:spcPct val="0"/>
                  </a:spcAft>
                </a:pPr>
                <a:endParaRPr lang="en-US" sz="2400" dirty="0">
                  <a:solidFill>
                    <a:schemeClr val="bg1"/>
                  </a:solidFill>
                  <a:latin typeface="Square721 BT"/>
                  <a:cs typeface="Times New Roman" panose="02020603050405020304" pitchFamily="18" charset="0"/>
                </a:endParaRPr>
              </a:p>
            </p:txBody>
          </p:sp>
          <p:sp>
            <p:nvSpPr>
              <p:cNvPr id="27" name="TextBox 26"/>
              <p:cNvSpPr txBox="1"/>
              <p:nvPr/>
            </p:nvSpPr>
            <p:spPr>
              <a:xfrm>
                <a:off x="304800" y="3334853"/>
                <a:ext cx="2750696" cy="523220"/>
              </a:xfrm>
              <a:prstGeom prst="rect">
                <a:avLst/>
              </a:prstGeom>
              <a:noFill/>
            </p:spPr>
            <p:txBody>
              <a:bodyPr wrap="square" rtlCol="0">
                <a:spAutoFit/>
              </a:bodyPr>
              <a:lstStyle/>
              <a:p>
                <a:r>
                  <a:rPr lang="en-US" sz="2800" b="1" dirty="0" smtClean="0">
                    <a:solidFill>
                      <a:schemeClr val="bg1"/>
                    </a:solidFill>
                    <a:latin typeface="Segoe UI" panose="020B0502040204020203" pitchFamily="34" charset="0"/>
                    <a:cs typeface="Segoe UI" panose="020B0502040204020203" pitchFamily="34" charset="0"/>
                  </a:rPr>
                  <a:t>Methodology</a:t>
                </a:r>
                <a:endParaRPr lang="en-US" sz="2800" b="1" dirty="0">
                  <a:solidFill>
                    <a:schemeClr val="bg1"/>
                  </a:solidFill>
                  <a:latin typeface="Segoe UI" panose="020B0502040204020203" pitchFamily="34" charset="0"/>
                  <a:cs typeface="Segoe UI" panose="020B0502040204020203" pitchFamily="34" charset="0"/>
                </a:endParaRPr>
              </a:p>
            </p:txBody>
          </p:sp>
        </p:grpSp>
        <p:sp>
          <p:nvSpPr>
            <p:cNvPr id="28" name="Rectangle 15"/>
            <p:cNvSpPr>
              <a:spLocks noChangeArrowheads="1"/>
            </p:cNvSpPr>
            <p:nvPr/>
          </p:nvSpPr>
          <p:spPr bwMode="auto">
            <a:xfrm>
              <a:off x="-12028" y="714233"/>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grpSp>
      <p:graphicFrame>
        <p:nvGraphicFramePr>
          <p:cNvPr id="14" name="Diagram 13"/>
          <p:cNvGraphicFramePr/>
          <p:nvPr>
            <p:extLst>
              <p:ext uri="{D42A27DB-BD31-4B8C-83A1-F6EECF244321}">
                <p14:modId xmlns:p14="http://schemas.microsoft.com/office/powerpoint/2010/main" val="749901020"/>
              </p:ext>
            </p:extLst>
          </p:nvPr>
        </p:nvGraphicFramePr>
        <p:xfrm>
          <a:off x="853441" y="2020360"/>
          <a:ext cx="7400982" cy="38927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le 3"/>
          <p:cNvSpPr/>
          <p:nvPr/>
        </p:nvSpPr>
        <p:spPr>
          <a:xfrm>
            <a:off x="558287" y="866633"/>
            <a:ext cx="7991290" cy="1077218"/>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(mod-EIM)</a:t>
            </a:r>
          </a:p>
          <a:p>
            <a:pPr algn="ctr"/>
            <a:r>
              <a:rPr lang="en-US" sz="3200" dirty="0" smtClean="0">
                <a:ln w="0"/>
                <a:effectLst>
                  <a:outerShdw blurRad="38100" dist="19050" dir="2700000" algn="tl" rotWithShape="0">
                    <a:schemeClr val="dk1">
                      <a:alpha val="40000"/>
                    </a:schemeClr>
                  </a:outerShdw>
                </a:effectLst>
              </a:rPr>
              <a:t>Modified Enterprise Information Management</a:t>
            </a:r>
            <a:endParaRPr lang="en-US" sz="3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01151806"/>
      </p:ext>
    </p:extLst>
  </p:cSld>
  <p:clrMapOvr>
    <a:masterClrMapping/>
  </p:clrMapOvr>
  <p:transition>
    <p:split orient="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8" name="Rectangle 15"/>
          <p:cNvSpPr>
            <a:spLocks noChangeArrowheads="1"/>
          </p:cNvSpPr>
          <p:nvPr/>
        </p:nvSpPr>
        <p:spPr bwMode="auto">
          <a:xfrm>
            <a:off x="-20954" y="3962400"/>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sp>
        <p:nvSpPr>
          <p:cNvPr id="19" name="Rectangle 16"/>
          <p:cNvSpPr>
            <a:spLocks noChangeArrowheads="1"/>
          </p:cNvSpPr>
          <p:nvPr/>
        </p:nvSpPr>
        <p:spPr bwMode="auto">
          <a:xfrm>
            <a:off x="-41908" y="3235393"/>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5378" y="3352800"/>
            <a:ext cx="534057" cy="5287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 Box 11"/>
          <p:cNvSpPr txBox="1">
            <a:spLocks noChangeArrowheads="1"/>
          </p:cNvSpPr>
          <p:nvPr/>
        </p:nvSpPr>
        <p:spPr bwMode="auto">
          <a:xfrm>
            <a:off x="45983" y="3367797"/>
            <a:ext cx="8259817" cy="518403"/>
          </a:xfrm>
          <a:prstGeom prst="rect">
            <a:avLst/>
          </a:prstGeom>
          <a:solidFill>
            <a:srgbClr val="027E08"/>
          </a:solidFill>
          <a:ln w="9525">
            <a:noFill/>
            <a:miter lim="800000"/>
            <a:headEnd/>
            <a:tailEnd/>
          </a:ln>
        </p:spPr>
        <p:txBody>
          <a:bodyPr wrap="square">
            <a:spAutoFit/>
          </a:bodyPr>
          <a:lstStyle/>
          <a:p>
            <a:pPr fontAlgn="base">
              <a:spcBef>
                <a:spcPct val="0"/>
              </a:spcBef>
              <a:spcAft>
                <a:spcPct val="0"/>
              </a:spcAft>
            </a:pPr>
            <a:endParaRPr lang="en-US" sz="2400" dirty="0">
              <a:solidFill>
                <a:schemeClr val="bg1"/>
              </a:solidFill>
              <a:latin typeface="Square721 BT"/>
              <a:cs typeface="Times New Roman" panose="02020603050405020304" pitchFamily="18" charset="0"/>
            </a:endParaRPr>
          </a:p>
        </p:txBody>
      </p:sp>
      <p:sp>
        <p:nvSpPr>
          <p:cNvPr id="9" name="TextBox 8"/>
          <p:cNvSpPr txBox="1"/>
          <p:nvPr/>
        </p:nvSpPr>
        <p:spPr>
          <a:xfrm>
            <a:off x="304800" y="3334853"/>
            <a:ext cx="4572000" cy="954107"/>
          </a:xfrm>
          <a:prstGeom prst="rect">
            <a:avLst/>
          </a:prstGeom>
          <a:noFill/>
        </p:spPr>
        <p:txBody>
          <a:bodyPr wrap="square" rtlCol="0">
            <a:spAutoFit/>
          </a:bodyPr>
          <a:lstStyle/>
          <a:p>
            <a:r>
              <a:rPr lang="en-US" sz="2800" b="1" dirty="0">
                <a:solidFill>
                  <a:schemeClr val="bg1"/>
                </a:solidFill>
                <a:latin typeface="Segoe UI" panose="020B0502040204020203" pitchFamily="34" charset="0"/>
                <a:cs typeface="Segoe UI" panose="020B0502040204020203" pitchFamily="34" charset="0"/>
              </a:rPr>
              <a:t>Background &amp; Challenges</a:t>
            </a:r>
          </a:p>
          <a:p>
            <a:endParaRPr lang="en-US" sz="28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84352142"/>
      </p:ext>
    </p:extLst>
  </p:cSld>
  <p:clrMapOvr>
    <a:masterClrMapping/>
  </p:clrMapOvr>
  <p:transition advTm="20000">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 name="Group 2"/>
          <p:cNvGrpSpPr/>
          <p:nvPr/>
        </p:nvGrpSpPr>
        <p:grpSpPr>
          <a:xfrm>
            <a:off x="-32982" y="-12774"/>
            <a:ext cx="9164954" cy="803207"/>
            <a:chOff x="-32982" y="-12774"/>
            <a:chExt cx="9164954" cy="803207"/>
          </a:xfrm>
        </p:grpSpPr>
        <p:sp>
          <p:nvSpPr>
            <p:cNvPr id="19" name="Rectangle 16"/>
            <p:cNvSpPr>
              <a:spLocks noChangeArrowheads="1"/>
            </p:cNvSpPr>
            <p:nvPr/>
          </p:nvSpPr>
          <p:spPr bwMode="auto">
            <a:xfrm>
              <a:off x="-32982" y="-12774"/>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3743" y="109273"/>
              <a:ext cx="534057" cy="528759"/>
            </a:xfrm>
            <a:prstGeom prst="rect">
              <a:avLst/>
            </a:prstGeom>
          </p:spPr>
        </p:pic>
        <p:grpSp>
          <p:nvGrpSpPr>
            <p:cNvPr id="23" name="Group 22"/>
            <p:cNvGrpSpPr/>
            <p:nvPr/>
          </p:nvGrpSpPr>
          <p:grpSpPr>
            <a:xfrm>
              <a:off x="54910" y="86686"/>
              <a:ext cx="8327090" cy="551347"/>
              <a:chOff x="45984" y="3334853"/>
              <a:chExt cx="8327090" cy="551347"/>
            </a:xfrm>
          </p:grpSpPr>
          <p:sp>
            <p:nvSpPr>
              <p:cNvPr id="26" name="Text Box 11"/>
              <p:cNvSpPr txBox="1">
                <a:spLocks noChangeArrowheads="1"/>
              </p:cNvSpPr>
              <p:nvPr/>
            </p:nvSpPr>
            <p:spPr bwMode="auto">
              <a:xfrm>
                <a:off x="45984" y="3367797"/>
                <a:ext cx="8327090" cy="518403"/>
              </a:xfrm>
              <a:prstGeom prst="rect">
                <a:avLst/>
              </a:prstGeom>
              <a:solidFill>
                <a:srgbClr val="027E08"/>
              </a:solidFill>
              <a:ln w="9525">
                <a:noFill/>
                <a:miter lim="800000"/>
                <a:headEnd/>
                <a:tailEnd/>
              </a:ln>
            </p:spPr>
            <p:txBody>
              <a:bodyPr wrap="square">
                <a:spAutoFit/>
              </a:bodyPr>
              <a:lstStyle/>
              <a:p>
                <a:pPr fontAlgn="base">
                  <a:spcBef>
                    <a:spcPct val="0"/>
                  </a:spcBef>
                  <a:spcAft>
                    <a:spcPct val="0"/>
                  </a:spcAft>
                </a:pPr>
                <a:endParaRPr lang="en-US" sz="2400" dirty="0">
                  <a:solidFill>
                    <a:schemeClr val="bg1"/>
                  </a:solidFill>
                  <a:latin typeface="Square721 BT"/>
                  <a:cs typeface="Times New Roman" panose="02020603050405020304" pitchFamily="18" charset="0"/>
                </a:endParaRPr>
              </a:p>
            </p:txBody>
          </p:sp>
          <p:sp>
            <p:nvSpPr>
              <p:cNvPr id="27" name="TextBox 26"/>
              <p:cNvSpPr txBox="1"/>
              <p:nvPr/>
            </p:nvSpPr>
            <p:spPr>
              <a:xfrm>
                <a:off x="304800" y="3334853"/>
                <a:ext cx="4334474" cy="523220"/>
              </a:xfrm>
              <a:prstGeom prst="rect">
                <a:avLst/>
              </a:prstGeom>
              <a:noFill/>
            </p:spPr>
            <p:txBody>
              <a:bodyPr wrap="square" rtlCol="0">
                <a:spAutoFit/>
              </a:bodyPr>
              <a:lstStyle/>
              <a:p>
                <a:r>
                  <a:rPr lang="en-US" sz="2800" b="1" dirty="0" smtClean="0">
                    <a:solidFill>
                      <a:schemeClr val="bg1"/>
                    </a:solidFill>
                    <a:latin typeface="Segoe UI" panose="020B0502040204020203" pitchFamily="34" charset="0"/>
                    <a:cs typeface="Segoe UI" panose="020B0502040204020203" pitchFamily="34" charset="0"/>
                  </a:rPr>
                  <a:t>MOD-EIM FULL SCENARIO</a:t>
                </a:r>
                <a:endParaRPr lang="en-US" sz="2800" b="1" dirty="0">
                  <a:solidFill>
                    <a:schemeClr val="bg1"/>
                  </a:solidFill>
                  <a:latin typeface="Segoe UI" panose="020B0502040204020203" pitchFamily="34" charset="0"/>
                  <a:cs typeface="Segoe UI" panose="020B0502040204020203" pitchFamily="34" charset="0"/>
                </a:endParaRPr>
              </a:p>
            </p:txBody>
          </p:sp>
        </p:grpSp>
        <p:sp>
          <p:nvSpPr>
            <p:cNvPr id="28" name="Rectangle 15"/>
            <p:cNvSpPr>
              <a:spLocks noChangeArrowheads="1"/>
            </p:cNvSpPr>
            <p:nvPr/>
          </p:nvSpPr>
          <p:spPr bwMode="auto">
            <a:xfrm>
              <a:off x="-12028" y="714233"/>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6417" y="866633"/>
            <a:ext cx="4623096" cy="5991367"/>
          </a:xfrm>
          <a:prstGeom prst="rect">
            <a:avLst/>
          </a:prstGeom>
        </p:spPr>
      </p:pic>
    </p:spTree>
    <p:extLst>
      <p:ext uri="{BB962C8B-B14F-4D97-AF65-F5344CB8AC3E}">
        <p14:creationId xmlns:p14="http://schemas.microsoft.com/office/powerpoint/2010/main" val="523856902"/>
      </p:ext>
    </p:extLst>
  </p:cSld>
  <p:clrMapOvr>
    <a:masterClrMapping/>
  </p:clrMapOvr>
  <p:transition>
    <p:split orient="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 name="Group 2"/>
          <p:cNvGrpSpPr/>
          <p:nvPr/>
        </p:nvGrpSpPr>
        <p:grpSpPr>
          <a:xfrm>
            <a:off x="-32982" y="-12774"/>
            <a:ext cx="9164954" cy="803207"/>
            <a:chOff x="-32982" y="-12774"/>
            <a:chExt cx="9164954" cy="803207"/>
          </a:xfrm>
        </p:grpSpPr>
        <p:sp>
          <p:nvSpPr>
            <p:cNvPr id="19" name="Rectangle 16"/>
            <p:cNvSpPr>
              <a:spLocks noChangeArrowheads="1"/>
            </p:cNvSpPr>
            <p:nvPr/>
          </p:nvSpPr>
          <p:spPr bwMode="auto">
            <a:xfrm>
              <a:off x="-32982" y="-12774"/>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3743" y="109273"/>
              <a:ext cx="534057" cy="528759"/>
            </a:xfrm>
            <a:prstGeom prst="rect">
              <a:avLst/>
            </a:prstGeom>
          </p:spPr>
        </p:pic>
        <p:grpSp>
          <p:nvGrpSpPr>
            <p:cNvPr id="23" name="Group 22"/>
            <p:cNvGrpSpPr/>
            <p:nvPr/>
          </p:nvGrpSpPr>
          <p:grpSpPr>
            <a:xfrm>
              <a:off x="54910" y="86686"/>
              <a:ext cx="8250890" cy="551347"/>
              <a:chOff x="45984" y="3334853"/>
              <a:chExt cx="8250890" cy="551347"/>
            </a:xfrm>
          </p:grpSpPr>
          <p:sp>
            <p:nvSpPr>
              <p:cNvPr id="26" name="Text Box 11"/>
              <p:cNvSpPr txBox="1">
                <a:spLocks noChangeArrowheads="1"/>
              </p:cNvSpPr>
              <p:nvPr/>
            </p:nvSpPr>
            <p:spPr bwMode="auto">
              <a:xfrm>
                <a:off x="45984" y="3367797"/>
                <a:ext cx="8250890" cy="518403"/>
              </a:xfrm>
              <a:prstGeom prst="rect">
                <a:avLst/>
              </a:prstGeom>
              <a:solidFill>
                <a:srgbClr val="027E08"/>
              </a:solidFill>
              <a:ln w="9525">
                <a:noFill/>
                <a:miter lim="800000"/>
                <a:headEnd/>
                <a:tailEnd/>
              </a:ln>
            </p:spPr>
            <p:txBody>
              <a:bodyPr wrap="square">
                <a:spAutoFit/>
              </a:bodyPr>
              <a:lstStyle/>
              <a:p>
                <a:pPr fontAlgn="base">
                  <a:spcBef>
                    <a:spcPct val="0"/>
                  </a:spcBef>
                  <a:spcAft>
                    <a:spcPct val="0"/>
                  </a:spcAft>
                </a:pPr>
                <a:endParaRPr lang="en-US" sz="2400" dirty="0">
                  <a:solidFill>
                    <a:schemeClr val="bg1"/>
                  </a:solidFill>
                  <a:latin typeface="Square721 BT"/>
                  <a:cs typeface="Times New Roman" panose="02020603050405020304" pitchFamily="18" charset="0"/>
                </a:endParaRPr>
              </a:p>
            </p:txBody>
          </p:sp>
          <p:sp>
            <p:nvSpPr>
              <p:cNvPr id="27" name="TextBox 26"/>
              <p:cNvSpPr txBox="1"/>
              <p:nvPr/>
            </p:nvSpPr>
            <p:spPr>
              <a:xfrm>
                <a:off x="304800" y="3334853"/>
                <a:ext cx="5096474" cy="523220"/>
              </a:xfrm>
              <a:prstGeom prst="rect">
                <a:avLst/>
              </a:prstGeom>
              <a:noFill/>
            </p:spPr>
            <p:txBody>
              <a:bodyPr wrap="square" rtlCol="0">
                <a:spAutoFit/>
              </a:bodyPr>
              <a:lstStyle/>
              <a:p>
                <a:r>
                  <a:rPr lang="en-US" sz="2800" b="1" dirty="0" smtClean="0">
                    <a:solidFill>
                      <a:schemeClr val="bg1"/>
                    </a:solidFill>
                    <a:latin typeface="Segoe UI" panose="020B0502040204020203" pitchFamily="34" charset="0"/>
                    <a:cs typeface="Segoe UI" panose="020B0502040204020203" pitchFamily="34" charset="0"/>
                  </a:rPr>
                  <a:t>Preparation and Integration</a:t>
                </a:r>
                <a:endParaRPr lang="en-US" sz="2800" b="1" dirty="0">
                  <a:solidFill>
                    <a:schemeClr val="bg1"/>
                  </a:solidFill>
                  <a:latin typeface="Segoe UI" panose="020B0502040204020203" pitchFamily="34" charset="0"/>
                  <a:cs typeface="Segoe UI" panose="020B0502040204020203" pitchFamily="34" charset="0"/>
                </a:endParaRPr>
              </a:p>
            </p:txBody>
          </p:sp>
        </p:grpSp>
        <p:sp>
          <p:nvSpPr>
            <p:cNvPr id="28" name="Rectangle 15"/>
            <p:cNvSpPr>
              <a:spLocks noChangeArrowheads="1"/>
            </p:cNvSpPr>
            <p:nvPr/>
          </p:nvSpPr>
          <p:spPr bwMode="auto">
            <a:xfrm>
              <a:off x="-12028" y="714233"/>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grpSp>
      <p:sp>
        <p:nvSpPr>
          <p:cNvPr id="5" name="Rectangle 2"/>
          <p:cNvSpPr>
            <a:spLocks noChangeArrowheads="1"/>
          </p:cNvSpPr>
          <p:nvPr/>
        </p:nvSpPr>
        <p:spPr bwMode="auto">
          <a:xfrm>
            <a:off x="313725" y="990599"/>
            <a:ext cx="1673839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863574231"/>
              </p:ext>
            </p:extLst>
          </p:nvPr>
        </p:nvGraphicFramePr>
        <p:xfrm>
          <a:off x="313726" y="990600"/>
          <a:ext cx="7879365" cy="4951774"/>
        </p:xfrm>
        <a:graphic>
          <a:graphicData uri="http://schemas.openxmlformats.org/presentationml/2006/ole">
            <mc:AlternateContent xmlns:mc="http://schemas.openxmlformats.org/markup-compatibility/2006">
              <mc:Choice xmlns:v="urn:schemas-microsoft-com:vml" Requires="v">
                <p:oleObj spid="_x0000_s1190" r:id="rId5" imgW="6438900" imgH="3708400" progId="Visio.Drawing.11">
                  <p:embed/>
                </p:oleObj>
              </mc:Choice>
              <mc:Fallback>
                <p:oleObj r:id="rId5" imgW="6438900" imgH="3708400"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726" y="990600"/>
                        <a:ext cx="7879365" cy="4951774"/>
                      </a:xfrm>
                      <a:prstGeom prst="rect">
                        <a:avLst/>
                      </a:prstGeom>
                      <a:noFill/>
                    </p:spPr>
                  </p:pic>
                </p:oleObj>
              </mc:Fallback>
            </mc:AlternateContent>
          </a:graphicData>
        </a:graphic>
      </p:graphicFrame>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724" y="960119"/>
            <a:ext cx="7879366" cy="5615942"/>
          </a:xfrm>
          <a:prstGeom prst="rect">
            <a:avLst/>
          </a:prstGeom>
        </p:spPr>
      </p:pic>
    </p:spTree>
    <p:extLst>
      <p:ext uri="{BB962C8B-B14F-4D97-AF65-F5344CB8AC3E}">
        <p14:creationId xmlns:p14="http://schemas.microsoft.com/office/powerpoint/2010/main" val="453666318"/>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 name="Group 2"/>
          <p:cNvGrpSpPr/>
          <p:nvPr/>
        </p:nvGrpSpPr>
        <p:grpSpPr>
          <a:xfrm>
            <a:off x="-32982" y="-12774"/>
            <a:ext cx="9164954" cy="803207"/>
            <a:chOff x="-32982" y="-12774"/>
            <a:chExt cx="9164954" cy="803207"/>
          </a:xfrm>
        </p:grpSpPr>
        <p:sp>
          <p:nvSpPr>
            <p:cNvPr id="19" name="Rectangle 16"/>
            <p:cNvSpPr>
              <a:spLocks noChangeArrowheads="1"/>
            </p:cNvSpPr>
            <p:nvPr/>
          </p:nvSpPr>
          <p:spPr bwMode="auto">
            <a:xfrm>
              <a:off x="-32982" y="-12774"/>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3743" y="109273"/>
              <a:ext cx="534057" cy="528759"/>
            </a:xfrm>
            <a:prstGeom prst="rect">
              <a:avLst/>
            </a:prstGeom>
          </p:spPr>
        </p:pic>
        <p:grpSp>
          <p:nvGrpSpPr>
            <p:cNvPr id="23" name="Group 22"/>
            <p:cNvGrpSpPr/>
            <p:nvPr/>
          </p:nvGrpSpPr>
          <p:grpSpPr>
            <a:xfrm>
              <a:off x="54910" y="86686"/>
              <a:ext cx="8250890" cy="551347"/>
              <a:chOff x="45984" y="3334853"/>
              <a:chExt cx="8250890" cy="551347"/>
            </a:xfrm>
          </p:grpSpPr>
          <p:sp>
            <p:nvSpPr>
              <p:cNvPr id="26" name="Text Box 11"/>
              <p:cNvSpPr txBox="1">
                <a:spLocks noChangeArrowheads="1"/>
              </p:cNvSpPr>
              <p:nvPr/>
            </p:nvSpPr>
            <p:spPr bwMode="auto">
              <a:xfrm>
                <a:off x="45984" y="3367797"/>
                <a:ext cx="8250890" cy="518403"/>
              </a:xfrm>
              <a:prstGeom prst="rect">
                <a:avLst/>
              </a:prstGeom>
              <a:solidFill>
                <a:srgbClr val="027E08"/>
              </a:solidFill>
              <a:ln w="9525">
                <a:noFill/>
                <a:miter lim="800000"/>
                <a:headEnd/>
                <a:tailEnd/>
              </a:ln>
            </p:spPr>
            <p:txBody>
              <a:bodyPr wrap="square">
                <a:spAutoFit/>
              </a:bodyPr>
              <a:lstStyle/>
              <a:p>
                <a:pPr fontAlgn="base">
                  <a:spcBef>
                    <a:spcPct val="0"/>
                  </a:spcBef>
                  <a:spcAft>
                    <a:spcPct val="0"/>
                  </a:spcAft>
                </a:pPr>
                <a:endParaRPr lang="en-US" sz="2400" dirty="0">
                  <a:solidFill>
                    <a:schemeClr val="bg1"/>
                  </a:solidFill>
                  <a:latin typeface="Square721 BT"/>
                  <a:cs typeface="Times New Roman" panose="02020603050405020304" pitchFamily="18" charset="0"/>
                </a:endParaRPr>
              </a:p>
            </p:txBody>
          </p:sp>
          <p:sp>
            <p:nvSpPr>
              <p:cNvPr id="27" name="TextBox 26"/>
              <p:cNvSpPr txBox="1"/>
              <p:nvPr/>
            </p:nvSpPr>
            <p:spPr>
              <a:xfrm>
                <a:off x="304800" y="3334853"/>
                <a:ext cx="2750696" cy="523220"/>
              </a:xfrm>
              <a:prstGeom prst="rect">
                <a:avLst/>
              </a:prstGeom>
              <a:noFill/>
            </p:spPr>
            <p:txBody>
              <a:bodyPr wrap="square" rtlCol="0">
                <a:spAutoFit/>
              </a:bodyPr>
              <a:lstStyle/>
              <a:p>
                <a:r>
                  <a:rPr lang="en-US" sz="2800" b="1" dirty="0" smtClean="0">
                    <a:solidFill>
                      <a:schemeClr val="bg1"/>
                    </a:solidFill>
                    <a:latin typeface="Segoe UI" panose="020B0502040204020203" pitchFamily="34" charset="0"/>
                    <a:cs typeface="Segoe UI" panose="020B0502040204020203" pitchFamily="34" charset="0"/>
                  </a:rPr>
                  <a:t>Modeling</a:t>
                </a:r>
                <a:endParaRPr lang="en-US" sz="2800" b="1" dirty="0">
                  <a:solidFill>
                    <a:schemeClr val="bg1"/>
                  </a:solidFill>
                  <a:latin typeface="Segoe UI" panose="020B0502040204020203" pitchFamily="34" charset="0"/>
                  <a:cs typeface="Segoe UI" panose="020B0502040204020203" pitchFamily="34" charset="0"/>
                </a:endParaRPr>
              </a:p>
            </p:txBody>
          </p:sp>
        </p:grpSp>
        <p:sp>
          <p:nvSpPr>
            <p:cNvPr id="28" name="Rectangle 15"/>
            <p:cNvSpPr>
              <a:spLocks noChangeArrowheads="1"/>
            </p:cNvSpPr>
            <p:nvPr/>
          </p:nvSpPr>
          <p:spPr bwMode="auto">
            <a:xfrm>
              <a:off x="-12028" y="714233"/>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grpSp>
      <p:sp>
        <p:nvSpPr>
          <p:cNvPr id="5" name="Rectangle 2"/>
          <p:cNvSpPr>
            <a:spLocks noChangeArrowheads="1"/>
          </p:cNvSpPr>
          <p:nvPr/>
        </p:nvSpPr>
        <p:spPr bwMode="auto">
          <a:xfrm>
            <a:off x="313725" y="990599"/>
            <a:ext cx="1673839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2" name="Table 1"/>
          <p:cNvGraphicFramePr>
            <a:graphicFrameLocks noGrp="1"/>
          </p:cNvGraphicFramePr>
          <p:nvPr>
            <p:extLst>
              <p:ext uri="{D42A27DB-BD31-4B8C-83A1-F6EECF244321}">
                <p14:modId xmlns:p14="http://schemas.microsoft.com/office/powerpoint/2010/main" val="1121716750"/>
              </p:ext>
            </p:extLst>
          </p:nvPr>
        </p:nvGraphicFramePr>
        <p:xfrm>
          <a:off x="313725" y="1035229"/>
          <a:ext cx="6746876" cy="3228343"/>
        </p:xfrm>
        <a:graphic>
          <a:graphicData uri="http://schemas.openxmlformats.org/drawingml/2006/table">
            <a:tbl>
              <a:tblPr firstRow="1" firstCol="1" bandRow="1">
                <a:tableStyleId>{5C22544A-7EE6-4342-B048-85BDC9FD1C3A}</a:tableStyleId>
              </a:tblPr>
              <a:tblGrid>
                <a:gridCol w="527170"/>
                <a:gridCol w="3970248"/>
                <a:gridCol w="2249458"/>
              </a:tblGrid>
              <a:tr h="501523">
                <a:tc>
                  <a:txBody>
                    <a:bodyPr/>
                    <a:lstStyle/>
                    <a:p>
                      <a:pPr algn="just">
                        <a:spcAft>
                          <a:spcPts val="0"/>
                        </a:spcAft>
                        <a:tabLst>
                          <a:tab pos="2999105" algn="ctr"/>
                        </a:tabLst>
                      </a:pPr>
                      <a:r>
                        <a:rPr lang="id-ID" sz="1100" dirty="0" err="1">
                          <a:effectLst/>
                        </a:rPr>
                        <a:t>No</a:t>
                      </a:r>
                      <a:endParaRPr lang="en-US" sz="1200" dirty="0">
                        <a:effectLst/>
                        <a:latin typeface="Calibri" charset="0"/>
                        <a:ea typeface="Calibri" charset="0"/>
                        <a:cs typeface="Times New Roman" charset="0"/>
                      </a:endParaRPr>
                    </a:p>
                  </a:txBody>
                  <a:tcPr marL="68580" marR="68580" marT="0" marB="0" anchor="ctr"/>
                </a:tc>
                <a:tc>
                  <a:txBody>
                    <a:bodyPr/>
                    <a:lstStyle/>
                    <a:p>
                      <a:pPr algn="just">
                        <a:spcAft>
                          <a:spcPts val="0"/>
                        </a:spcAft>
                        <a:tabLst>
                          <a:tab pos="2999105" algn="ctr"/>
                        </a:tabLst>
                      </a:pPr>
                      <a:r>
                        <a:rPr lang="id-ID" sz="1100" dirty="0">
                          <a:effectLst/>
                        </a:rPr>
                        <a:t>Personal</a:t>
                      </a:r>
                      <a:endParaRPr lang="en-US" sz="1200" dirty="0">
                        <a:effectLst/>
                        <a:latin typeface="Calibri" charset="0"/>
                        <a:ea typeface="Calibri" charset="0"/>
                        <a:cs typeface="Times New Roman" charset="0"/>
                      </a:endParaRPr>
                    </a:p>
                  </a:txBody>
                  <a:tcPr marL="68580" marR="68580" marT="0" marB="0" anchor="ctr"/>
                </a:tc>
                <a:tc>
                  <a:txBody>
                    <a:bodyPr/>
                    <a:lstStyle/>
                    <a:p>
                      <a:pPr algn="just">
                        <a:spcAft>
                          <a:spcPts val="0"/>
                        </a:spcAft>
                        <a:tabLst>
                          <a:tab pos="2999105" algn="ctr"/>
                        </a:tabLst>
                      </a:pPr>
                      <a:r>
                        <a:rPr lang="id-ID" sz="1100" dirty="0">
                          <a:effectLst/>
                        </a:rPr>
                        <a:t>Tipe</a:t>
                      </a:r>
                      <a:endParaRPr lang="en-US" sz="1200" dirty="0">
                        <a:effectLst/>
                        <a:latin typeface="Calibri" charset="0"/>
                        <a:ea typeface="Calibri" charset="0"/>
                        <a:cs typeface="Times New Roman" charset="0"/>
                      </a:endParaRPr>
                    </a:p>
                  </a:txBody>
                  <a:tcPr marL="68580" marR="68580" marT="0" marB="0" anchor="ctr"/>
                </a:tc>
              </a:tr>
              <a:tr h="302980">
                <a:tc>
                  <a:txBody>
                    <a:bodyPr/>
                    <a:lstStyle/>
                    <a:p>
                      <a:pPr algn="just">
                        <a:spcAft>
                          <a:spcPts val="0"/>
                        </a:spcAft>
                        <a:tabLst>
                          <a:tab pos="2999105" algn="ctr"/>
                        </a:tabLst>
                      </a:pPr>
                      <a:r>
                        <a:rPr lang="id-ID" sz="1100" dirty="0">
                          <a:effectLst/>
                        </a:rPr>
                        <a:t>1</a:t>
                      </a:r>
                      <a:endParaRPr lang="en-US" sz="1200" dirty="0">
                        <a:effectLst/>
                        <a:latin typeface="Calibri" charset="0"/>
                        <a:ea typeface="Calibri" charset="0"/>
                        <a:cs typeface="Times New Roman" charset="0"/>
                      </a:endParaRPr>
                    </a:p>
                  </a:txBody>
                  <a:tcPr marL="68580" marR="68580" marT="0" marB="0" anchor="ctr"/>
                </a:tc>
                <a:tc>
                  <a:txBody>
                    <a:bodyPr/>
                    <a:lstStyle/>
                    <a:p>
                      <a:pPr algn="just">
                        <a:spcAft>
                          <a:spcPts val="0"/>
                        </a:spcAft>
                        <a:tabLst>
                          <a:tab pos="2999105" algn="ctr"/>
                        </a:tabLst>
                      </a:pPr>
                      <a:r>
                        <a:rPr lang="id-ID" sz="1100" dirty="0">
                          <a:effectLst/>
                        </a:rPr>
                        <a:t>ID </a:t>
                      </a:r>
                      <a:r>
                        <a:rPr lang="id-ID" sz="1100" dirty="0" err="1">
                          <a:effectLst/>
                        </a:rPr>
                        <a:t>Number</a:t>
                      </a:r>
                      <a:endParaRPr lang="en-US" sz="1200" dirty="0">
                        <a:effectLst/>
                        <a:latin typeface="Calibri" charset="0"/>
                        <a:ea typeface="Calibri" charset="0"/>
                        <a:cs typeface="Times New Roman" charset="0"/>
                      </a:endParaRPr>
                    </a:p>
                  </a:txBody>
                  <a:tcPr marL="68580" marR="68580" marT="0" marB="0" anchor="ctr"/>
                </a:tc>
                <a:tc>
                  <a:txBody>
                    <a:bodyPr/>
                    <a:lstStyle/>
                    <a:p>
                      <a:pPr algn="just">
                        <a:spcAft>
                          <a:spcPts val="0"/>
                        </a:spcAft>
                        <a:tabLst>
                          <a:tab pos="2999105" algn="ctr"/>
                        </a:tabLst>
                      </a:pPr>
                      <a:r>
                        <a:rPr lang="id-ID" sz="1100" dirty="0" err="1">
                          <a:effectLst/>
                        </a:rPr>
                        <a:t>Fuzzy</a:t>
                      </a:r>
                      <a:endParaRPr lang="en-US" sz="1200" dirty="0">
                        <a:effectLst/>
                        <a:latin typeface="Calibri" charset="0"/>
                        <a:ea typeface="Calibri" charset="0"/>
                        <a:cs typeface="Times New Roman" charset="0"/>
                      </a:endParaRPr>
                    </a:p>
                  </a:txBody>
                  <a:tcPr marL="68580" marR="68580" marT="0" marB="0" anchor="ctr"/>
                </a:tc>
              </a:tr>
              <a:tr h="302980">
                <a:tc>
                  <a:txBody>
                    <a:bodyPr/>
                    <a:lstStyle/>
                    <a:p>
                      <a:pPr algn="just">
                        <a:spcAft>
                          <a:spcPts val="0"/>
                        </a:spcAft>
                        <a:tabLst>
                          <a:tab pos="2999105" algn="ctr"/>
                        </a:tabLst>
                      </a:pPr>
                      <a:r>
                        <a:rPr lang="id-ID" sz="1100">
                          <a:effectLst/>
                        </a:rPr>
                        <a:t>2</a:t>
                      </a:r>
                      <a:endParaRPr lang="en-US" sz="1200">
                        <a:effectLst/>
                        <a:latin typeface="Calibri" charset="0"/>
                        <a:ea typeface="Calibri" charset="0"/>
                        <a:cs typeface="Times New Roman" charset="0"/>
                      </a:endParaRPr>
                    </a:p>
                  </a:txBody>
                  <a:tcPr marL="68580" marR="68580" marT="0" marB="0" anchor="ctr"/>
                </a:tc>
                <a:tc>
                  <a:txBody>
                    <a:bodyPr/>
                    <a:lstStyle/>
                    <a:p>
                      <a:pPr algn="just">
                        <a:spcAft>
                          <a:spcPts val="0"/>
                        </a:spcAft>
                        <a:tabLst>
                          <a:tab pos="2999105" algn="ctr"/>
                        </a:tabLst>
                      </a:pPr>
                      <a:r>
                        <a:rPr lang="id-ID" sz="1100">
                          <a:effectLst/>
                        </a:rPr>
                        <a:t>Nama</a:t>
                      </a:r>
                      <a:endParaRPr lang="en-US" sz="1200">
                        <a:effectLst/>
                        <a:latin typeface="Calibri" charset="0"/>
                        <a:ea typeface="Calibri" charset="0"/>
                        <a:cs typeface="Times New Roman" charset="0"/>
                      </a:endParaRPr>
                    </a:p>
                  </a:txBody>
                  <a:tcPr marL="68580" marR="68580" marT="0" marB="0" anchor="ctr"/>
                </a:tc>
                <a:tc>
                  <a:txBody>
                    <a:bodyPr/>
                    <a:lstStyle/>
                    <a:p>
                      <a:pPr algn="just">
                        <a:spcAft>
                          <a:spcPts val="0"/>
                        </a:spcAft>
                        <a:tabLst>
                          <a:tab pos="2999105" algn="ctr"/>
                        </a:tabLst>
                      </a:pPr>
                      <a:r>
                        <a:rPr lang="id-ID" sz="1100" dirty="0" err="1">
                          <a:effectLst/>
                        </a:rPr>
                        <a:t>Fuzzy</a:t>
                      </a:r>
                      <a:endParaRPr lang="en-US" sz="1200" dirty="0">
                        <a:effectLst/>
                        <a:latin typeface="Calibri" charset="0"/>
                        <a:ea typeface="Calibri" charset="0"/>
                        <a:cs typeface="Times New Roman" charset="0"/>
                      </a:endParaRPr>
                    </a:p>
                  </a:txBody>
                  <a:tcPr marL="68580" marR="68580" marT="0" marB="0" anchor="ctr"/>
                </a:tc>
              </a:tr>
              <a:tr h="302980">
                <a:tc>
                  <a:txBody>
                    <a:bodyPr/>
                    <a:lstStyle/>
                    <a:p>
                      <a:pPr algn="just">
                        <a:spcAft>
                          <a:spcPts val="0"/>
                        </a:spcAft>
                        <a:tabLst>
                          <a:tab pos="2999105" algn="ctr"/>
                        </a:tabLst>
                      </a:pPr>
                      <a:r>
                        <a:rPr lang="id-ID" sz="1100">
                          <a:effectLst/>
                        </a:rPr>
                        <a:t>3</a:t>
                      </a:r>
                      <a:endParaRPr lang="en-US" sz="1200">
                        <a:effectLst/>
                        <a:latin typeface="Calibri" charset="0"/>
                        <a:ea typeface="Calibri" charset="0"/>
                        <a:cs typeface="Times New Roman" charset="0"/>
                      </a:endParaRPr>
                    </a:p>
                  </a:txBody>
                  <a:tcPr marL="68580" marR="68580" marT="0" marB="0" anchor="ctr"/>
                </a:tc>
                <a:tc>
                  <a:txBody>
                    <a:bodyPr/>
                    <a:lstStyle/>
                    <a:p>
                      <a:pPr algn="just">
                        <a:spcAft>
                          <a:spcPts val="0"/>
                        </a:spcAft>
                        <a:tabLst>
                          <a:tab pos="2999105" algn="ctr"/>
                        </a:tabLst>
                      </a:pPr>
                      <a:r>
                        <a:rPr lang="id-ID" sz="1100">
                          <a:effectLst/>
                        </a:rPr>
                        <a:t>Tanggal Lahir</a:t>
                      </a:r>
                      <a:endParaRPr lang="en-US" sz="1200">
                        <a:effectLst/>
                        <a:latin typeface="Calibri" charset="0"/>
                        <a:ea typeface="Calibri" charset="0"/>
                        <a:cs typeface="Times New Roman" charset="0"/>
                      </a:endParaRPr>
                    </a:p>
                  </a:txBody>
                  <a:tcPr marL="68580" marR="68580" marT="0" marB="0" anchor="ctr"/>
                </a:tc>
                <a:tc>
                  <a:txBody>
                    <a:bodyPr/>
                    <a:lstStyle/>
                    <a:p>
                      <a:pPr algn="just">
                        <a:spcAft>
                          <a:spcPts val="0"/>
                        </a:spcAft>
                        <a:tabLst>
                          <a:tab pos="2999105" algn="ctr"/>
                        </a:tabLst>
                      </a:pPr>
                      <a:r>
                        <a:rPr lang="id-ID" sz="1100" dirty="0" err="1">
                          <a:effectLst/>
                        </a:rPr>
                        <a:t>Exact</a:t>
                      </a:r>
                      <a:endParaRPr lang="en-US" sz="1200" dirty="0">
                        <a:effectLst/>
                        <a:latin typeface="Calibri" charset="0"/>
                        <a:ea typeface="Calibri" charset="0"/>
                        <a:cs typeface="Times New Roman" charset="0"/>
                      </a:endParaRPr>
                    </a:p>
                  </a:txBody>
                  <a:tcPr marL="68580" marR="68580" marT="0" marB="0" anchor="ctr"/>
                </a:tc>
              </a:tr>
              <a:tr h="302980">
                <a:tc>
                  <a:txBody>
                    <a:bodyPr/>
                    <a:lstStyle/>
                    <a:p>
                      <a:pPr algn="just">
                        <a:spcAft>
                          <a:spcPts val="0"/>
                        </a:spcAft>
                        <a:tabLst>
                          <a:tab pos="2999105" algn="ctr"/>
                        </a:tabLst>
                      </a:pPr>
                      <a:r>
                        <a:rPr lang="id-ID" sz="1100">
                          <a:effectLst/>
                        </a:rPr>
                        <a:t>4</a:t>
                      </a:r>
                      <a:endParaRPr lang="en-US" sz="1200">
                        <a:effectLst/>
                        <a:latin typeface="Calibri" charset="0"/>
                        <a:ea typeface="Calibri" charset="0"/>
                        <a:cs typeface="Times New Roman" charset="0"/>
                      </a:endParaRPr>
                    </a:p>
                  </a:txBody>
                  <a:tcPr marL="68580" marR="68580" marT="0" marB="0" anchor="ctr"/>
                </a:tc>
                <a:tc>
                  <a:txBody>
                    <a:bodyPr/>
                    <a:lstStyle/>
                    <a:p>
                      <a:pPr algn="just">
                        <a:spcAft>
                          <a:spcPts val="0"/>
                        </a:spcAft>
                        <a:tabLst>
                          <a:tab pos="2999105" algn="ctr"/>
                        </a:tabLst>
                      </a:pPr>
                      <a:r>
                        <a:rPr lang="id-ID" sz="1100">
                          <a:effectLst/>
                        </a:rPr>
                        <a:t>Alamat</a:t>
                      </a:r>
                      <a:endParaRPr lang="en-US" sz="1200">
                        <a:effectLst/>
                        <a:latin typeface="Calibri" charset="0"/>
                        <a:ea typeface="Calibri" charset="0"/>
                        <a:cs typeface="Times New Roman" charset="0"/>
                      </a:endParaRPr>
                    </a:p>
                  </a:txBody>
                  <a:tcPr marL="68580" marR="68580" marT="0" marB="0" anchor="ctr"/>
                </a:tc>
                <a:tc>
                  <a:txBody>
                    <a:bodyPr/>
                    <a:lstStyle/>
                    <a:p>
                      <a:pPr algn="just">
                        <a:spcAft>
                          <a:spcPts val="0"/>
                        </a:spcAft>
                        <a:tabLst>
                          <a:tab pos="2999105" algn="ctr"/>
                        </a:tabLst>
                      </a:pPr>
                      <a:r>
                        <a:rPr lang="id-ID" sz="1100" dirty="0" err="1">
                          <a:effectLst/>
                        </a:rPr>
                        <a:t>Fuzzy</a:t>
                      </a:r>
                      <a:endParaRPr lang="en-US" sz="1200" dirty="0">
                        <a:effectLst/>
                        <a:latin typeface="Calibri" charset="0"/>
                        <a:ea typeface="Calibri" charset="0"/>
                        <a:cs typeface="Times New Roman" charset="0"/>
                      </a:endParaRPr>
                    </a:p>
                  </a:txBody>
                  <a:tcPr marL="68580" marR="68580" marT="0" marB="0" anchor="ctr"/>
                </a:tc>
              </a:tr>
              <a:tr h="302980">
                <a:tc>
                  <a:txBody>
                    <a:bodyPr/>
                    <a:lstStyle/>
                    <a:p>
                      <a:pPr algn="just">
                        <a:spcAft>
                          <a:spcPts val="0"/>
                        </a:spcAft>
                        <a:tabLst>
                          <a:tab pos="2999105" algn="ctr"/>
                        </a:tabLst>
                      </a:pPr>
                      <a:r>
                        <a:rPr lang="id-ID" sz="1100">
                          <a:effectLst/>
                        </a:rPr>
                        <a:t>5</a:t>
                      </a:r>
                      <a:endParaRPr lang="en-US" sz="1200">
                        <a:effectLst/>
                        <a:latin typeface="Calibri" charset="0"/>
                        <a:ea typeface="Calibri" charset="0"/>
                        <a:cs typeface="Times New Roman" charset="0"/>
                      </a:endParaRPr>
                    </a:p>
                  </a:txBody>
                  <a:tcPr marL="68580" marR="68580" marT="0" marB="0" anchor="ctr"/>
                </a:tc>
                <a:tc>
                  <a:txBody>
                    <a:bodyPr/>
                    <a:lstStyle/>
                    <a:p>
                      <a:pPr algn="just">
                        <a:spcAft>
                          <a:spcPts val="0"/>
                        </a:spcAft>
                        <a:tabLst>
                          <a:tab pos="2999105" algn="ctr"/>
                        </a:tabLst>
                      </a:pPr>
                      <a:r>
                        <a:rPr lang="id-ID" sz="1100">
                          <a:effectLst/>
                        </a:rPr>
                        <a:t>Ibu Kandung</a:t>
                      </a:r>
                      <a:endParaRPr lang="en-US" sz="1200">
                        <a:effectLst/>
                        <a:latin typeface="Calibri" charset="0"/>
                        <a:ea typeface="Calibri" charset="0"/>
                        <a:cs typeface="Times New Roman" charset="0"/>
                      </a:endParaRPr>
                    </a:p>
                  </a:txBody>
                  <a:tcPr marL="68580" marR="68580" marT="0" marB="0" anchor="ctr"/>
                </a:tc>
                <a:tc>
                  <a:txBody>
                    <a:bodyPr/>
                    <a:lstStyle/>
                    <a:p>
                      <a:pPr algn="just">
                        <a:spcAft>
                          <a:spcPts val="0"/>
                        </a:spcAft>
                        <a:tabLst>
                          <a:tab pos="2999105" algn="ctr"/>
                        </a:tabLst>
                      </a:pPr>
                      <a:r>
                        <a:rPr lang="id-ID" sz="1100" dirty="0" err="1">
                          <a:effectLst/>
                        </a:rPr>
                        <a:t>Fuzzy</a:t>
                      </a:r>
                      <a:endParaRPr lang="en-US" sz="1200" dirty="0">
                        <a:effectLst/>
                        <a:latin typeface="Calibri" charset="0"/>
                        <a:ea typeface="Calibri" charset="0"/>
                        <a:cs typeface="Times New Roman" charset="0"/>
                      </a:endParaRPr>
                    </a:p>
                  </a:txBody>
                  <a:tcPr marL="68580" marR="68580" marT="0" marB="0" anchor="ctr"/>
                </a:tc>
              </a:tr>
              <a:tr h="302980">
                <a:tc>
                  <a:txBody>
                    <a:bodyPr/>
                    <a:lstStyle/>
                    <a:p>
                      <a:pPr algn="just">
                        <a:spcAft>
                          <a:spcPts val="0"/>
                        </a:spcAft>
                        <a:tabLst>
                          <a:tab pos="2999105" algn="ctr"/>
                        </a:tabLst>
                      </a:pPr>
                      <a:r>
                        <a:rPr lang="id-ID" sz="1100">
                          <a:effectLst/>
                        </a:rPr>
                        <a:t>6</a:t>
                      </a:r>
                      <a:endParaRPr lang="en-US" sz="1200">
                        <a:effectLst/>
                        <a:latin typeface="Calibri" charset="0"/>
                        <a:ea typeface="Calibri" charset="0"/>
                        <a:cs typeface="Times New Roman" charset="0"/>
                      </a:endParaRPr>
                    </a:p>
                  </a:txBody>
                  <a:tcPr marL="68580" marR="68580" marT="0" marB="0" anchor="ctr"/>
                </a:tc>
                <a:tc>
                  <a:txBody>
                    <a:bodyPr/>
                    <a:lstStyle/>
                    <a:p>
                      <a:pPr algn="just">
                        <a:spcAft>
                          <a:spcPts val="0"/>
                        </a:spcAft>
                        <a:tabLst>
                          <a:tab pos="2999105" algn="ctr"/>
                        </a:tabLst>
                      </a:pPr>
                      <a:r>
                        <a:rPr lang="id-ID" sz="1100">
                          <a:effectLst/>
                        </a:rPr>
                        <a:t>NPWP</a:t>
                      </a:r>
                      <a:endParaRPr lang="en-US" sz="1200">
                        <a:effectLst/>
                        <a:latin typeface="Calibri" charset="0"/>
                        <a:ea typeface="Calibri" charset="0"/>
                        <a:cs typeface="Times New Roman" charset="0"/>
                      </a:endParaRPr>
                    </a:p>
                  </a:txBody>
                  <a:tcPr marL="68580" marR="68580" marT="0" marB="0" anchor="ctr"/>
                </a:tc>
                <a:tc>
                  <a:txBody>
                    <a:bodyPr/>
                    <a:lstStyle/>
                    <a:p>
                      <a:pPr algn="just">
                        <a:spcAft>
                          <a:spcPts val="0"/>
                        </a:spcAft>
                        <a:tabLst>
                          <a:tab pos="2999105" algn="ctr"/>
                        </a:tabLst>
                      </a:pPr>
                      <a:r>
                        <a:rPr lang="id-ID" sz="1100" dirty="0" err="1">
                          <a:effectLst/>
                        </a:rPr>
                        <a:t>Exact</a:t>
                      </a:r>
                      <a:endParaRPr lang="en-US" sz="1200" dirty="0">
                        <a:effectLst/>
                        <a:latin typeface="Calibri" charset="0"/>
                        <a:ea typeface="Calibri" charset="0"/>
                        <a:cs typeface="Times New Roman" charset="0"/>
                      </a:endParaRPr>
                    </a:p>
                  </a:txBody>
                  <a:tcPr marL="68580" marR="68580" marT="0" marB="0" anchor="ctr"/>
                </a:tc>
              </a:tr>
              <a:tr h="302980">
                <a:tc>
                  <a:txBody>
                    <a:bodyPr/>
                    <a:lstStyle/>
                    <a:p>
                      <a:pPr algn="just">
                        <a:spcAft>
                          <a:spcPts val="0"/>
                        </a:spcAft>
                        <a:tabLst>
                          <a:tab pos="2999105" algn="ctr"/>
                        </a:tabLst>
                      </a:pPr>
                      <a:r>
                        <a:rPr lang="id-ID" sz="1100">
                          <a:effectLst/>
                        </a:rPr>
                        <a:t>7</a:t>
                      </a:r>
                      <a:endParaRPr lang="en-US" sz="1200">
                        <a:effectLst/>
                        <a:latin typeface="Calibri" charset="0"/>
                        <a:ea typeface="Calibri" charset="0"/>
                        <a:cs typeface="Times New Roman" charset="0"/>
                      </a:endParaRPr>
                    </a:p>
                  </a:txBody>
                  <a:tcPr marL="68580" marR="68580" marT="0" marB="0" anchor="ctr"/>
                </a:tc>
                <a:tc>
                  <a:txBody>
                    <a:bodyPr/>
                    <a:lstStyle/>
                    <a:p>
                      <a:pPr algn="just">
                        <a:spcAft>
                          <a:spcPts val="0"/>
                        </a:spcAft>
                        <a:tabLst>
                          <a:tab pos="2999105" algn="ctr"/>
                        </a:tabLst>
                      </a:pPr>
                      <a:r>
                        <a:rPr lang="id-ID" sz="1100">
                          <a:effectLst/>
                        </a:rPr>
                        <a:t>Tempat Lahir</a:t>
                      </a:r>
                      <a:endParaRPr lang="en-US" sz="1200">
                        <a:effectLst/>
                        <a:latin typeface="Calibri" charset="0"/>
                        <a:ea typeface="Calibri" charset="0"/>
                        <a:cs typeface="Times New Roman" charset="0"/>
                      </a:endParaRPr>
                    </a:p>
                  </a:txBody>
                  <a:tcPr marL="68580" marR="68580" marT="0" marB="0" anchor="ctr"/>
                </a:tc>
                <a:tc>
                  <a:txBody>
                    <a:bodyPr/>
                    <a:lstStyle/>
                    <a:p>
                      <a:pPr algn="just">
                        <a:spcAft>
                          <a:spcPts val="0"/>
                        </a:spcAft>
                        <a:tabLst>
                          <a:tab pos="2999105" algn="ctr"/>
                        </a:tabLst>
                      </a:pPr>
                      <a:r>
                        <a:rPr lang="id-ID" sz="1100" dirty="0" err="1">
                          <a:effectLst/>
                        </a:rPr>
                        <a:t>Fuzzy</a:t>
                      </a:r>
                      <a:endParaRPr lang="en-US" sz="1200" dirty="0">
                        <a:effectLst/>
                        <a:latin typeface="Calibri" charset="0"/>
                        <a:ea typeface="Calibri" charset="0"/>
                        <a:cs typeface="Times New Roman" charset="0"/>
                      </a:endParaRPr>
                    </a:p>
                  </a:txBody>
                  <a:tcPr marL="68580" marR="68580" marT="0" marB="0" anchor="ctr"/>
                </a:tc>
              </a:tr>
              <a:tr h="302980">
                <a:tc>
                  <a:txBody>
                    <a:bodyPr/>
                    <a:lstStyle/>
                    <a:p>
                      <a:pPr algn="just">
                        <a:spcAft>
                          <a:spcPts val="0"/>
                        </a:spcAft>
                        <a:tabLst>
                          <a:tab pos="2999105" algn="ctr"/>
                        </a:tabLst>
                      </a:pPr>
                      <a:r>
                        <a:rPr lang="id-ID" sz="1100">
                          <a:effectLst/>
                        </a:rPr>
                        <a:t>8</a:t>
                      </a:r>
                      <a:endParaRPr lang="en-US" sz="1200">
                        <a:effectLst/>
                        <a:latin typeface="Calibri" charset="0"/>
                        <a:ea typeface="Calibri" charset="0"/>
                        <a:cs typeface="Times New Roman" charset="0"/>
                      </a:endParaRPr>
                    </a:p>
                  </a:txBody>
                  <a:tcPr marL="68580" marR="68580" marT="0" marB="0" anchor="ctr"/>
                </a:tc>
                <a:tc>
                  <a:txBody>
                    <a:bodyPr/>
                    <a:lstStyle/>
                    <a:p>
                      <a:pPr algn="just">
                        <a:spcAft>
                          <a:spcPts val="0"/>
                        </a:spcAft>
                        <a:tabLst>
                          <a:tab pos="2999105" algn="ctr"/>
                        </a:tabLst>
                      </a:pPr>
                      <a:r>
                        <a:rPr lang="id-ID" sz="1100">
                          <a:effectLst/>
                        </a:rPr>
                        <a:t>Email</a:t>
                      </a:r>
                      <a:endParaRPr lang="en-US" sz="1200">
                        <a:effectLst/>
                        <a:latin typeface="Calibri" charset="0"/>
                        <a:ea typeface="Calibri" charset="0"/>
                        <a:cs typeface="Times New Roman" charset="0"/>
                      </a:endParaRPr>
                    </a:p>
                  </a:txBody>
                  <a:tcPr marL="68580" marR="68580" marT="0" marB="0" anchor="ctr"/>
                </a:tc>
                <a:tc>
                  <a:txBody>
                    <a:bodyPr/>
                    <a:lstStyle/>
                    <a:p>
                      <a:pPr algn="just">
                        <a:spcAft>
                          <a:spcPts val="0"/>
                        </a:spcAft>
                        <a:tabLst>
                          <a:tab pos="2999105" algn="ctr"/>
                        </a:tabLst>
                      </a:pPr>
                      <a:r>
                        <a:rPr lang="id-ID" sz="1100" dirty="0" err="1">
                          <a:effectLst/>
                        </a:rPr>
                        <a:t>Fuzzy</a:t>
                      </a:r>
                      <a:endParaRPr lang="en-US" sz="1200" dirty="0">
                        <a:effectLst/>
                        <a:latin typeface="Calibri" charset="0"/>
                        <a:ea typeface="Calibri" charset="0"/>
                        <a:cs typeface="Times New Roman" charset="0"/>
                      </a:endParaRPr>
                    </a:p>
                  </a:txBody>
                  <a:tcPr marL="68580" marR="68580" marT="0" marB="0" anchor="ctr"/>
                </a:tc>
              </a:tr>
              <a:tr h="302980">
                <a:tc>
                  <a:txBody>
                    <a:bodyPr/>
                    <a:lstStyle/>
                    <a:p>
                      <a:pPr algn="just">
                        <a:spcAft>
                          <a:spcPts val="0"/>
                        </a:spcAft>
                        <a:tabLst>
                          <a:tab pos="2999105" algn="ctr"/>
                        </a:tabLst>
                      </a:pPr>
                      <a:r>
                        <a:rPr lang="id-ID" sz="1100">
                          <a:effectLst/>
                        </a:rPr>
                        <a:t>9</a:t>
                      </a:r>
                      <a:endParaRPr lang="en-US" sz="1200">
                        <a:effectLst/>
                        <a:latin typeface="Calibri" charset="0"/>
                        <a:ea typeface="Calibri" charset="0"/>
                        <a:cs typeface="Times New Roman" charset="0"/>
                      </a:endParaRPr>
                    </a:p>
                  </a:txBody>
                  <a:tcPr marL="68580" marR="68580" marT="0" marB="0" anchor="ctr"/>
                </a:tc>
                <a:tc>
                  <a:txBody>
                    <a:bodyPr/>
                    <a:lstStyle/>
                    <a:p>
                      <a:pPr algn="just">
                        <a:spcAft>
                          <a:spcPts val="0"/>
                        </a:spcAft>
                        <a:tabLst>
                          <a:tab pos="2999105" algn="ctr"/>
                        </a:tabLst>
                      </a:pPr>
                      <a:r>
                        <a:rPr lang="id-ID" sz="1100">
                          <a:effectLst/>
                        </a:rPr>
                        <a:t>Phone number</a:t>
                      </a:r>
                      <a:endParaRPr lang="en-US" sz="1200">
                        <a:effectLst/>
                        <a:latin typeface="Calibri" charset="0"/>
                        <a:ea typeface="Calibri" charset="0"/>
                        <a:cs typeface="Times New Roman" charset="0"/>
                      </a:endParaRPr>
                    </a:p>
                  </a:txBody>
                  <a:tcPr marL="68580" marR="68580" marT="0" marB="0" anchor="ctr"/>
                </a:tc>
                <a:tc>
                  <a:txBody>
                    <a:bodyPr/>
                    <a:lstStyle/>
                    <a:p>
                      <a:pPr algn="just">
                        <a:spcAft>
                          <a:spcPts val="0"/>
                        </a:spcAft>
                        <a:tabLst>
                          <a:tab pos="2999105" algn="ctr"/>
                        </a:tabLst>
                      </a:pPr>
                      <a:r>
                        <a:rPr lang="id-ID" sz="1100" dirty="0" err="1">
                          <a:effectLst/>
                        </a:rPr>
                        <a:t>Fuzzy</a:t>
                      </a:r>
                      <a:endParaRPr lang="en-US" sz="1200" dirty="0">
                        <a:effectLst/>
                        <a:latin typeface="Calibri" charset="0"/>
                        <a:ea typeface="Calibri" charset="0"/>
                        <a:cs typeface="Times New Roman" charset="0"/>
                      </a:endParaRPr>
                    </a:p>
                  </a:txBody>
                  <a:tcPr marL="68580" marR="68580" marT="0" marB="0" anchor="ctr"/>
                </a:tc>
              </a:tr>
            </a:tbl>
          </a:graphicData>
        </a:graphic>
      </p:graphicFrame>
      <p:sp>
        <p:nvSpPr>
          <p:cNvPr id="11" name="TextBox 10"/>
          <p:cNvSpPr txBox="1"/>
          <p:nvPr/>
        </p:nvSpPr>
        <p:spPr>
          <a:xfrm>
            <a:off x="313724" y="4495800"/>
            <a:ext cx="4334475" cy="1815882"/>
          </a:xfrm>
          <a:prstGeom prst="rect">
            <a:avLst/>
          </a:prstGeom>
          <a:solidFill>
            <a:srgbClr val="027E08"/>
          </a:solidFill>
        </p:spPr>
        <p:txBody>
          <a:bodyPr wrap="square" rtlCol="0">
            <a:spAutoFit/>
          </a:bodyPr>
          <a:lstStyle/>
          <a:p>
            <a:pPr indent="228600"/>
            <a:r>
              <a:rPr lang="id-ID" sz="2800" b="1" dirty="0" err="1" smtClean="0">
                <a:solidFill>
                  <a:srgbClr val="FFFFFF"/>
                </a:solidFill>
                <a:latin typeface="Segoe UI" pitchFamily="34" charset="0"/>
                <a:cs typeface="Segoe UI" pitchFamily="34" charset="0"/>
              </a:rPr>
              <a:t>Cleansing</a:t>
            </a:r>
            <a:r>
              <a:rPr lang="id-ID" sz="2800" b="1" dirty="0" smtClean="0">
                <a:solidFill>
                  <a:srgbClr val="FFFFFF"/>
                </a:solidFill>
                <a:latin typeface="Segoe UI" pitchFamily="34" charset="0"/>
                <a:cs typeface="Segoe UI" pitchFamily="34" charset="0"/>
              </a:rPr>
              <a:t>:</a:t>
            </a:r>
          </a:p>
          <a:p>
            <a:pPr marL="342900" lvl="0" indent="-342900">
              <a:buAutoNum type="arabicPeriod"/>
            </a:pPr>
            <a:r>
              <a:rPr lang="id-ID" sz="2800" i="1" dirty="0" err="1" smtClean="0"/>
              <a:t>Cleansing</a:t>
            </a:r>
            <a:endParaRPr lang="id-ID" sz="2800" i="1" dirty="0"/>
          </a:p>
          <a:p>
            <a:pPr marL="342900" lvl="0" indent="-342900">
              <a:buAutoNum type="arabicPeriod"/>
            </a:pPr>
            <a:r>
              <a:rPr lang="id-ID" sz="2800" i="1" dirty="0" err="1" smtClean="0"/>
              <a:t>Standardization</a:t>
            </a:r>
            <a:r>
              <a:rPr lang="id-ID" sz="2800" i="1" dirty="0" smtClean="0"/>
              <a:t> </a:t>
            </a:r>
            <a:endParaRPr lang="en-US" sz="2800" dirty="0"/>
          </a:p>
          <a:p>
            <a:pPr marL="342900" lvl="0" indent="-342900">
              <a:buAutoNum type="arabicPeriod"/>
            </a:pPr>
            <a:r>
              <a:rPr lang="id-ID" sz="2800" i="1" dirty="0" err="1" smtClean="0"/>
              <a:t>Enrichment</a:t>
            </a:r>
            <a:endParaRPr lang="en-US" sz="2800" dirty="0"/>
          </a:p>
        </p:txBody>
      </p:sp>
    </p:spTree>
    <p:extLst>
      <p:ext uri="{BB962C8B-B14F-4D97-AF65-F5344CB8AC3E}">
        <p14:creationId xmlns:p14="http://schemas.microsoft.com/office/powerpoint/2010/main" val="522215851"/>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 name="Group 2"/>
          <p:cNvGrpSpPr/>
          <p:nvPr/>
        </p:nvGrpSpPr>
        <p:grpSpPr>
          <a:xfrm>
            <a:off x="-32982" y="-12774"/>
            <a:ext cx="9164954" cy="803207"/>
            <a:chOff x="-32982" y="-12774"/>
            <a:chExt cx="9164954" cy="803207"/>
          </a:xfrm>
        </p:grpSpPr>
        <p:sp>
          <p:nvSpPr>
            <p:cNvPr id="19" name="Rectangle 16"/>
            <p:cNvSpPr>
              <a:spLocks noChangeArrowheads="1"/>
            </p:cNvSpPr>
            <p:nvPr/>
          </p:nvSpPr>
          <p:spPr bwMode="auto">
            <a:xfrm>
              <a:off x="-32982" y="-12774"/>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3743" y="109273"/>
              <a:ext cx="534057" cy="528759"/>
            </a:xfrm>
            <a:prstGeom prst="rect">
              <a:avLst/>
            </a:prstGeom>
          </p:spPr>
        </p:pic>
        <p:grpSp>
          <p:nvGrpSpPr>
            <p:cNvPr id="23" name="Group 22"/>
            <p:cNvGrpSpPr/>
            <p:nvPr/>
          </p:nvGrpSpPr>
          <p:grpSpPr>
            <a:xfrm>
              <a:off x="54910" y="86686"/>
              <a:ext cx="8250890" cy="551347"/>
              <a:chOff x="45984" y="3334853"/>
              <a:chExt cx="8250890" cy="551347"/>
            </a:xfrm>
          </p:grpSpPr>
          <p:sp>
            <p:nvSpPr>
              <p:cNvPr id="26" name="Text Box 11"/>
              <p:cNvSpPr txBox="1">
                <a:spLocks noChangeArrowheads="1"/>
              </p:cNvSpPr>
              <p:nvPr/>
            </p:nvSpPr>
            <p:spPr bwMode="auto">
              <a:xfrm>
                <a:off x="45984" y="3367797"/>
                <a:ext cx="8250890" cy="518403"/>
              </a:xfrm>
              <a:prstGeom prst="rect">
                <a:avLst/>
              </a:prstGeom>
              <a:solidFill>
                <a:srgbClr val="027E08"/>
              </a:solidFill>
              <a:ln w="9525">
                <a:noFill/>
                <a:miter lim="800000"/>
                <a:headEnd/>
                <a:tailEnd/>
              </a:ln>
            </p:spPr>
            <p:txBody>
              <a:bodyPr wrap="square">
                <a:spAutoFit/>
              </a:bodyPr>
              <a:lstStyle/>
              <a:p>
                <a:pPr fontAlgn="base">
                  <a:spcBef>
                    <a:spcPct val="0"/>
                  </a:spcBef>
                  <a:spcAft>
                    <a:spcPct val="0"/>
                  </a:spcAft>
                </a:pPr>
                <a:endParaRPr lang="en-US" sz="2400" dirty="0">
                  <a:solidFill>
                    <a:schemeClr val="bg1"/>
                  </a:solidFill>
                  <a:latin typeface="Square721 BT"/>
                  <a:cs typeface="Times New Roman" panose="02020603050405020304" pitchFamily="18" charset="0"/>
                </a:endParaRPr>
              </a:p>
            </p:txBody>
          </p:sp>
          <p:sp>
            <p:nvSpPr>
              <p:cNvPr id="27" name="TextBox 26"/>
              <p:cNvSpPr txBox="1"/>
              <p:nvPr/>
            </p:nvSpPr>
            <p:spPr>
              <a:xfrm>
                <a:off x="304800" y="3334853"/>
                <a:ext cx="4791674" cy="523220"/>
              </a:xfrm>
              <a:prstGeom prst="rect">
                <a:avLst/>
              </a:prstGeom>
              <a:noFill/>
            </p:spPr>
            <p:txBody>
              <a:bodyPr wrap="square" rtlCol="0">
                <a:spAutoFit/>
              </a:bodyPr>
              <a:lstStyle/>
              <a:p>
                <a:r>
                  <a:rPr lang="en-US" sz="2800" b="1" dirty="0" err="1" smtClean="0">
                    <a:solidFill>
                      <a:schemeClr val="bg1"/>
                    </a:solidFill>
                    <a:latin typeface="Segoe UI" panose="020B0502040204020203" pitchFamily="34" charset="0"/>
                    <a:cs typeface="Segoe UI" panose="020B0502040204020203" pitchFamily="34" charset="0"/>
                  </a:rPr>
                  <a:t>Traget</a:t>
                </a:r>
                <a:r>
                  <a:rPr lang="en-US" sz="2800" b="1" dirty="0" smtClean="0">
                    <a:solidFill>
                      <a:schemeClr val="bg1"/>
                    </a:solidFill>
                    <a:latin typeface="Segoe UI" panose="020B0502040204020203" pitchFamily="34" charset="0"/>
                    <a:cs typeface="Segoe UI" panose="020B0502040204020203" pitchFamily="34" charset="0"/>
                  </a:rPr>
                  <a:t> Cleansing result</a:t>
                </a:r>
                <a:endParaRPr lang="en-US" sz="2800" b="1" dirty="0">
                  <a:solidFill>
                    <a:schemeClr val="bg1"/>
                  </a:solidFill>
                  <a:latin typeface="Segoe UI" panose="020B0502040204020203" pitchFamily="34" charset="0"/>
                  <a:cs typeface="Segoe UI" panose="020B0502040204020203" pitchFamily="34" charset="0"/>
                </a:endParaRPr>
              </a:p>
            </p:txBody>
          </p:sp>
        </p:grpSp>
        <p:sp>
          <p:nvSpPr>
            <p:cNvPr id="28" name="Rectangle 15"/>
            <p:cNvSpPr>
              <a:spLocks noChangeArrowheads="1"/>
            </p:cNvSpPr>
            <p:nvPr/>
          </p:nvSpPr>
          <p:spPr bwMode="auto">
            <a:xfrm>
              <a:off x="-12028" y="714233"/>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grpSp>
      <p:sp>
        <p:nvSpPr>
          <p:cNvPr id="5" name="Rectangle 2"/>
          <p:cNvSpPr>
            <a:spLocks noChangeArrowheads="1"/>
          </p:cNvSpPr>
          <p:nvPr/>
        </p:nvSpPr>
        <p:spPr bwMode="auto">
          <a:xfrm>
            <a:off x="313725" y="990599"/>
            <a:ext cx="1673839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1667" t="9153" r="20000" b="11333"/>
          <a:stretch/>
        </p:blipFill>
        <p:spPr>
          <a:xfrm>
            <a:off x="1290077" y="838200"/>
            <a:ext cx="5780555" cy="5943553"/>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1667" t="10800" r="20000" b="11333"/>
          <a:stretch/>
        </p:blipFill>
        <p:spPr>
          <a:xfrm>
            <a:off x="1447800" y="914376"/>
            <a:ext cx="5751529" cy="5791200"/>
          </a:xfrm>
          <a:prstGeom prst="rect">
            <a:avLst/>
          </a:prstGeom>
        </p:spPr>
      </p:pic>
    </p:spTree>
    <p:extLst>
      <p:ext uri="{BB962C8B-B14F-4D97-AF65-F5344CB8AC3E}">
        <p14:creationId xmlns:p14="http://schemas.microsoft.com/office/powerpoint/2010/main" val="1585287580"/>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 name="Group 2"/>
          <p:cNvGrpSpPr/>
          <p:nvPr/>
        </p:nvGrpSpPr>
        <p:grpSpPr>
          <a:xfrm>
            <a:off x="-32982" y="-12774"/>
            <a:ext cx="9164954" cy="803207"/>
            <a:chOff x="-32982" y="-12774"/>
            <a:chExt cx="9164954" cy="803207"/>
          </a:xfrm>
        </p:grpSpPr>
        <p:sp>
          <p:nvSpPr>
            <p:cNvPr id="19" name="Rectangle 16"/>
            <p:cNvSpPr>
              <a:spLocks noChangeArrowheads="1"/>
            </p:cNvSpPr>
            <p:nvPr/>
          </p:nvSpPr>
          <p:spPr bwMode="auto">
            <a:xfrm>
              <a:off x="-32982" y="-12774"/>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3743" y="109273"/>
              <a:ext cx="534057" cy="528759"/>
            </a:xfrm>
            <a:prstGeom prst="rect">
              <a:avLst/>
            </a:prstGeom>
          </p:spPr>
        </p:pic>
        <p:grpSp>
          <p:nvGrpSpPr>
            <p:cNvPr id="23" name="Group 22"/>
            <p:cNvGrpSpPr/>
            <p:nvPr/>
          </p:nvGrpSpPr>
          <p:grpSpPr>
            <a:xfrm>
              <a:off x="54910" y="86686"/>
              <a:ext cx="8250890" cy="551347"/>
              <a:chOff x="45984" y="3334853"/>
              <a:chExt cx="8250890" cy="551347"/>
            </a:xfrm>
          </p:grpSpPr>
          <p:sp>
            <p:nvSpPr>
              <p:cNvPr id="26" name="Text Box 11"/>
              <p:cNvSpPr txBox="1">
                <a:spLocks noChangeArrowheads="1"/>
              </p:cNvSpPr>
              <p:nvPr/>
            </p:nvSpPr>
            <p:spPr bwMode="auto">
              <a:xfrm>
                <a:off x="45984" y="3367797"/>
                <a:ext cx="8250890" cy="518403"/>
              </a:xfrm>
              <a:prstGeom prst="rect">
                <a:avLst/>
              </a:prstGeom>
              <a:solidFill>
                <a:srgbClr val="027E08"/>
              </a:solidFill>
              <a:ln w="9525">
                <a:noFill/>
                <a:miter lim="800000"/>
                <a:headEnd/>
                <a:tailEnd/>
              </a:ln>
            </p:spPr>
            <p:txBody>
              <a:bodyPr wrap="square">
                <a:spAutoFit/>
              </a:bodyPr>
              <a:lstStyle/>
              <a:p>
                <a:pPr fontAlgn="base">
                  <a:spcBef>
                    <a:spcPct val="0"/>
                  </a:spcBef>
                  <a:spcAft>
                    <a:spcPct val="0"/>
                  </a:spcAft>
                </a:pPr>
                <a:endParaRPr lang="en-US" sz="2400" dirty="0">
                  <a:solidFill>
                    <a:schemeClr val="bg1"/>
                  </a:solidFill>
                  <a:latin typeface="Square721 BT"/>
                  <a:cs typeface="Times New Roman" panose="02020603050405020304" pitchFamily="18" charset="0"/>
                </a:endParaRPr>
              </a:p>
            </p:txBody>
          </p:sp>
          <p:sp>
            <p:nvSpPr>
              <p:cNvPr id="27" name="TextBox 26"/>
              <p:cNvSpPr txBox="1"/>
              <p:nvPr/>
            </p:nvSpPr>
            <p:spPr>
              <a:xfrm>
                <a:off x="304800" y="3334853"/>
                <a:ext cx="2750696" cy="523220"/>
              </a:xfrm>
              <a:prstGeom prst="rect">
                <a:avLst/>
              </a:prstGeom>
              <a:noFill/>
            </p:spPr>
            <p:txBody>
              <a:bodyPr wrap="square" rtlCol="0">
                <a:spAutoFit/>
              </a:bodyPr>
              <a:lstStyle/>
              <a:p>
                <a:r>
                  <a:rPr lang="en-US" sz="2800" b="1" dirty="0" smtClean="0">
                    <a:solidFill>
                      <a:schemeClr val="bg1"/>
                    </a:solidFill>
                    <a:latin typeface="Segoe UI" panose="020B0502040204020203" pitchFamily="34" charset="0"/>
                    <a:cs typeface="Segoe UI" panose="020B0502040204020203" pitchFamily="34" charset="0"/>
                  </a:rPr>
                  <a:t>Matching</a:t>
                </a:r>
                <a:endParaRPr lang="en-US" sz="2800" b="1" dirty="0">
                  <a:solidFill>
                    <a:schemeClr val="bg1"/>
                  </a:solidFill>
                  <a:latin typeface="Segoe UI" panose="020B0502040204020203" pitchFamily="34" charset="0"/>
                  <a:cs typeface="Segoe UI" panose="020B0502040204020203" pitchFamily="34" charset="0"/>
                </a:endParaRPr>
              </a:p>
            </p:txBody>
          </p:sp>
        </p:grpSp>
        <p:sp>
          <p:nvSpPr>
            <p:cNvPr id="28" name="Rectangle 15"/>
            <p:cNvSpPr>
              <a:spLocks noChangeArrowheads="1"/>
            </p:cNvSpPr>
            <p:nvPr/>
          </p:nvSpPr>
          <p:spPr bwMode="auto">
            <a:xfrm>
              <a:off x="-12028" y="714233"/>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grpSp>
      <p:sp>
        <p:nvSpPr>
          <p:cNvPr id="5" name="Rectangle 2"/>
          <p:cNvSpPr>
            <a:spLocks noChangeArrowheads="1"/>
          </p:cNvSpPr>
          <p:nvPr/>
        </p:nvSpPr>
        <p:spPr bwMode="auto">
          <a:xfrm>
            <a:off x="313725" y="990599"/>
            <a:ext cx="1673839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1" name="Picture 10"/>
          <p:cNvPicPr/>
          <p:nvPr/>
        </p:nvPicPr>
        <p:blipFill rotWithShape="1">
          <a:blip r:embed="rId4" cstate="print">
            <a:extLst>
              <a:ext uri="{28A0092B-C50C-407E-A947-70E740481C1C}">
                <a14:useLocalDpi xmlns:a14="http://schemas.microsoft.com/office/drawing/2010/main" val="0"/>
              </a:ext>
            </a:extLst>
          </a:blip>
          <a:srcRect l="-323" t="20452" b="7962"/>
          <a:stretch/>
        </p:blipFill>
        <p:spPr bwMode="auto">
          <a:xfrm>
            <a:off x="54911" y="1628633"/>
            <a:ext cx="9012890" cy="5229367"/>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32982" y="753070"/>
            <a:ext cx="9100782" cy="923330"/>
          </a:xfrm>
          <a:prstGeom prst="rect">
            <a:avLst/>
          </a:prstGeom>
        </p:spPr>
        <p:txBody>
          <a:bodyPr wrap="square">
            <a:spAutoFit/>
          </a:bodyPr>
          <a:lstStyle/>
          <a:p>
            <a:pPr algn="just"/>
            <a:r>
              <a:rPr lang="id-ID" b="1" i="1" dirty="0" err="1" smtClean="0">
                <a:solidFill>
                  <a:srgbClr val="000000"/>
                </a:solidFill>
                <a:latin typeface="Times New Roman" charset="0"/>
                <a:ea typeface="Calibri" charset="0"/>
              </a:rPr>
              <a:t>Matching</a:t>
            </a:r>
            <a:r>
              <a:rPr lang="id-ID" i="1" dirty="0" smtClean="0">
                <a:solidFill>
                  <a:srgbClr val="000000"/>
                </a:solidFill>
                <a:latin typeface="Times New Roman" charset="0"/>
                <a:ea typeface="Calibri" charset="0"/>
              </a:rPr>
              <a:t> d</a:t>
            </a:r>
            <a:r>
              <a:rPr lang="id-ID" dirty="0" smtClean="0">
                <a:latin typeface="Times New Roman" charset="0"/>
                <a:ea typeface="Calibri" charset="0"/>
              </a:rPr>
              <a:t>imulai </a:t>
            </a:r>
            <a:r>
              <a:rPr lang="id-ID" dirty="0">
                <a:latin typeface="Times New Roman" charset="0"/>
                <a:ea typeface="Calibri" charset="0"/>
              </a:rPr>
              <a:t>dengan menentukan sumber data dan target data. Kemudian dilakukan </a:t>
            </a:r>
            <a:r>
              <a:rPr lang="id-ID" dirty="0" smtClean="0">
                <a:latin typeface="Times New Roman" charset="0"/>
                <a:ea typeface="Calibri" charset="0"/>
              </a:rPr>
              <a:t>standardisasi. Setelah </a:t>
            </a:r>
            <a:r>
              <a:rPr lang="id-ID" dirty="0" err="1" smtClean="0">
                <a:latin typeface="Times New Roman" charset="0"/>
                <a:ea typeface="Calibri" charset="0"/>
              </a:rPr>
              <a:t>standarisasi</a:t>
            </a:r>
            <a:r>
              <a:rPr lang="id-ID" dirty="0" smtClean="0">
                <a:latin typeface="Times New Roman" charset="0"/>
                <a:ea typeface="Calibri" charset="0"/>
              </a:rPr>
              <a:t> </a:t>
            </a:r>
            <a:r>
              <a:rPr lang="id-ID" dirty="0">
                <a:latin typeface="Times New Roman" charset="0"/>
                <a:ea typeface="Calibri" charset="0"/>
              </a:rPr>
              <a:t>data, pencocokan dilakukan menggunakan </a:t>
            </a:r>
            <a:r>
              <a:rPr lang="id-ID" i="1" dirty="0" err="1">
                <a:latin typeface="Times New Roman" charset="0"/>
                <a:ea typeface="Calibri" charset="0"/>
              </a:rPr>
              <a:t>fuzzy</a:t>
            </a:r>
            <a:r>
              <a:rPr lang="id-ID" i="1" dirty="0">
                <a:latin typeface="Times New Roman" charset="0"/>
                <a:ea typeface="Calibri" charset="0"/>
              </a:rPr>
              <a:t> </a:t>
            </a:r>
            <a:r>
              <a:rPr lang="id-ID" i="1" dirty="0" err="1" smtClean="0">
                <a:latin typeface="Times New Roman" charset="0"/>
                <a:ea typeface="Calibri" charset="0"/>
              </a:rPr>
              <a:t>matching</a:t>
            </a:r>
            <a:r>
              <a:rPr lang="id-ID" i="1" dirty="0" smtClean="0">
                <a:latin typeface="Times New Roman" charset="0"/>
                <a:ea typeface="Calibri" charset="0"/>
              </a:rPr>
              <a:t>. </a:t>
            </a:r>
            <a:r>
              <a:rPr lang="id-ID" dirty="0" smtClean="0">
                <a:latin typeface="Times New Roman" charset="0"/>
                <a:ea typeface="Calibri" charset="0"/>
              </a:rPr>
              <a:t>Setiap data diberikan nilai dan pembobotan, yaitu </a:t>
            </a:r>
            <a:r>
              <a:rPr lang="id-ID" b="1" dirty="0">
                <a:latin typeface="Times New Roman" charset="0"/>
                <a:ea typeface="Calibri" charset="0"/>
              </a:rPr>
              <a:t>_</a:t>
            </a:r>
            <a:r>
              <a:rPr lang="id-ID" b="1" dirty="0" err="1">
                <a:latin typeface="Times New Roman" charset="0"/>
                <a:ea typeface="Calibri" charset="0"/>
              </a:rPr>
              <a:t>score</a:t>
            </a:r>
            <a:r>
              <a:rPr lang="id-ID" dirty="0">
                <a:latin typeface="Times New Roman" charset="0"/>
                <a:ea typeface="Calibri" charset="0"/>
              </a:rPr>
              <a:t> dan </a:t>
            </a:r>
            <a:r>
              <a:rPr lang="id-ID" b="1" dirty="0">
                <a:latin typeface="Times New Roman" charset="0"/>
                <a:ea typeface="Calibri" charset="0"/>
              </a:rPr>
              <a:t>_</a:t>
            </a:r>
            <a:r>
              <a:rPr lang="id-ID" b="1" dirty="0" err="1">
                <a:latin typeface="Times New Roman" charset="0"/>
                <a:ea typeface="Calibri" charset="0"/>
              </a:rPr>
              <a:t>weighted_score</a:t>
            </a:r>
            <a:r>
              <a:rPr lang="id-ID" dirty="0">
                <a:latin typeface="Times New Roman" charset="0"/>
                <a:ea typeface="Calibri" charset="0"/>
              </a:rPr>
              <a:t>. </a:t>
            </a:r>
            <a:endParaRPr lang="en-US" dirty="0"/>
          </a:p>
        </p:txBody>
      </p:sp>
    </p:spTree>
    <p:extLst>
      <p:ext uri="{BB962C8B-B14F-4D97-AF65-F5344CB8AC3E}">
        <p14:creationId xmlns:p14="http://schemas.microsoft.com/office/powerpoint/2010/main" val="1956726759"/>
      </p:ext>
    </p:extLst>
  </p:cSld>
  <p:clrMapOvr>
    <a:masterClrMapping/>
  </p:clrMapOvr>
  <p:transition>
    <p:split orient="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 name="Group 2"/>
          <p:cNvGrpSpPr/>
          <p:nvPr/>
        </p:nvGrpSpPr>
        <p:grpSpPr>
          <a:xfrm>
            <a:off x="-32982" y="-12774"/>
            <a:ext cx="9164954" cy="803207"/>
            <a:chOff x="-32982" y="-12774"/>
            <a:chExt cx="9164954" cy="803207"/>
          </a:xfrm>
        </p:grpSpPr>
        <p:sp>
          <p:nvSpPr>
            <p:cNvPr id="19" name="Rectangle 16"/>
            <p:cNvSpPr>
              <a:spLocks noChangeArrowheads="1"/>
            </p:cNvSpPr>
            <p:nvPr/>
          </p:nvSpPr>
          <p:spPr bwMode="auto">
            <a:xfrm>
              <a:off x="-32982" y="-12774"/>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3743" y="109273"/>
              <a:ext cx="534057" cy="528759"/>
            </a:xfrm>
            <a:prstGeom prst="rect">
              <a:avLst/>
            </a:prstGeom>
          </p:spPr>
        </p:pic>
        <p:grpSp>
          <p:nvGrpSpPr>
            <p:cNvPr id="23" name="Group 22"/>
            <p:cNvGrpSpPr/>
            <p:nvPr/>
          </p:nvGrpSpPr>
          <p:grpSpPr>
            <a:xfrm>
              <a:off x="54910" y="86686"/>
              <a:ext cx="8250890" cy="551347"/>
              <a:chOff x="45984" y="3334853"/>
              <a:chExt cx="8250890" cy="551347"/>
            </a:xfrm>
          </p:grpSpPr>
          <p:sp>
            <p:nvSpPr>
              <p:cNvPr id="26" name="Text Box 11"/>
              <p:cNvSpPr txBox="1">
                <a:spLocks noChangeArrowheads="1"/>
              </p:cNvSpPr>
              <p:nvPr/>
            </p:nvSpPr>
            <p:spPr bwMode="auto">
              <a:xfrm>
                <a:off x="45984" y="3367797"/>
                <a:ext cx="8250890" cy="518403"/>
              </a:xfrm>
              <a:prstGeom prst="rect">
                <a:avLst/>
              </a:prstGeom>
              <a:solidFill>
                <a:srgbClr val="027E08"/>
              </a:solidFill>
              <a:ln w="9525">
                <a:noFill/>
                <a:miter lim="800000"/>
                <a:headEnd/>
                <a:tailEnd/>
              </a:ln>
            </p:spPr>
            <p:txBody>
              <a:bodyPr wrap="square">
                <a:spAutoFit/>
              </a:bodyPr>
              <a:lstStyle/>
              <a:p>
                <a:pPr fontAlgn="base">
                  <a:spcBef>
                    <a:spcPct val="0"/>
                  </a:spcBef>
                  <a:spcAft>
                    <a:spcPct val="0"/>
                  </a:spcAft>
                </a:pPr>
                <a:endParaRPr lang="en-US" sz="2400" dirty="0">
                  <a:solidFill>
                    <a:schemeClr val="bg1"/>
                  </a:solidFill>
                  <a:latin typeface="Square721 BT"/>
                  <a:cs typeface="Times New Roman" panose="02020603050405020304" pitchFamily="18" charset="0"/>
                </a:endParaRPr>
              </a:p>
            </p:txBody>
          </p:sp>
          <p:sp>
            <p:nvSpPr>
              <p:cNvPr id="27" name="TextBox 26"/>
              <p:cNvSpPr txBox="1"/>
              <p:nvPr/>
            </p:nvSpPr>
            <p:spPr>
              <a:xfrm>
                <a:off x="304800" y="3334853"/>
                <a:ext cx="2750696" cy="523220"/>
              </a:xfrm>
              <a:prstGeom prst="rect">
                <a:avLst/>
              </a:prstGeom>
              <a:noFill/>
            </p:spPr>
            <p:txBody>
              <a:bodyPr wrap="square" rtlCol="0">
                <a:spAutoFit/>
              </a:bodyPr>
              <a:lstStyle/>
              <a:p>
                <a:r>
                  <a:rPr lang="en-US" sz="2800" b="1" dirty="0" smtClean="0">
                    <a:solidFill>
                      <a:schemeClr val="bg1"/>
                    </a:solidFill>
                    <a:latin typeface="Segoe UI" panose="020B0502040204020203" pitchFamily="34" charset="0"/>
                    <a:cs typeface="Segoe UI" panose="020B0502040204020203" pitchFamily="34" charset="0"/>
                  </a:rPr>
                  <a:t>Matching result</a:t>
                </a:r>
                <a:endParaRPr lang="en-US" sz="2800" b="1" dirty="0">
                  <a:solidFill>
                    <a:schemeClr val="bg1"/>
                  </a:solidFill>
                  <a:latin typeface="Segoe UI" panose="020B0502040204020203" pitchFamily="34" charset="0"/>
                  <a:cs typeface="Segoe UI" panose="020B0502040204020203" pitchFamily="34" charset="0"/>
                </a:endParaRPr>
              </a:p>
            </p:txBody>
          </p:sp>
        </p:grpSp>
        <p:sp>
          <p:nvSpPr>
            <p:cNvPr id="28" name="Rectangle 15"/>
            <p:cNvSpPr>
              <a:spLocks noChangeArrowheads="1"/>
            </p:cNvSpPr>
            <p:nvPr/>
          </p:nvSpPr>
          <p:spPr bwMode="auto">
            <a:xfrm>
              <a:off x="-12028" y="714233"/>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grpSp>
      <p:sp>
        <p:nvSpPr>
          <p:cNvPr id="5" name="Rectangle 2"/>
          <p:cNvSpPr>
            <a:spLocks noChangeArrowheads="1"/>
          </p:cNvSpPr>
          <p:nvPr/>
        </p:nvSpPr>
        <p:spPr bwMode="auto">
          <a:xfrm>
            <a:off x="313725" y="990599"/>
            <a:ext cx="1673839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2" name="Picture 11"/>
          <p:cNvPicPr/>
          <p:nvPr/>
        </p:nvPicPr>
        <p:blipFill rotWithShape="1">
          <a:blip r:embed="rId4">
            <a:extLst>
              <a:ext uri="{28A0092B-C50C-407E-A947-70E740481C1C}">
                <a14:useLocalDpi xmlns:a14="http://schemas.microsoft.com/office/drawing/2010/main" val="0"/>
              </a:ext>
            </a:extLst>
          </a:blip>
          <a:srcRect l="20964" t="14329" r="1267" b="12351"/>
          <a:stretch/>
        </p:blipFill>
        <p:spPr bwMode="auto">
          <a:xfrm>
            <a:off x="299601" y="968828"/>
            <a:ext cx="8478833" cy="53167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84566816"/>
      </p:ext>
    </p:extLst>
  </p:cSld>
  <p:clrMapOvr>
    <a:masterClrMapping/>
  </p:clrMapOvr>
  <p:transition>
    <p:split orient="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 name="Group 2"/>
          <p:cNvGrpSpPr/>
          <p:nvPr/>
        </p:nvGrpSpPr>
        <p:grpSpPr>
          <a:xfrm>
            <a:off x="-32982" y="-12774"/>
            <a:ext cx="9164954" cy="803207"/>
            <a:chOff x="-32982" y="-12774"/>
            <a:chExt cx="9164954" cy="803207"/>
          </a:xfrm>
        </p:grpSpPr>
        <p:sp>
          <p:nvSpPr>
            <p:cNvPr id="19" name="Rectangle 16"/>
            <p:cNvSpPr>
              <a:spLocks noChangeArrowheads="1"/>
            </p:cNvSpPr>
            <p:nvPr/>
          </p:nvSpPr>
          <p:spPr bwMode="auto">
            <a:xfrm>
              <a:off x="-32982" y="-12774"/>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3743" y="109273"/>
              <a:ext cx="534057" cy="528759"/>
            </a:xfrm>
            <a:prstGeom prst="rect">
              <a:avLst/>
            </a:prstGeom>
          </p:spPr>
        </p:pic>
        <p:grpSp>
          <p:nvGrpSpPr>
            <p:cNvPr id="23" name="Group 22"/>
            <p:cNvGrpSpPr/>
            <p:nvPr/>
          </p:nvGrpSpPr>
          <p:grpSpPr>
            <a:xfrm>
              <a:off x="54910" y="86686"/>
              <a:ext cx="8250890" cy="551347"/>
              <a:chOff x="45984" y="3334853"/>
              <a:chExt cx="8250890" cy="551347"/>
            </a:xfrm>
          </p:grpSpPr>
          <p:sp>
            <p:nvSpPr>
              <p:cNvPr id="26" name="Text Box 11"/>
              <p:cNvSpPr txBox="1">
                <a:spLocks noChangeArrowheads="1"/>
              </p:cNvSpPr>
              <p:nvPr/>
            </p:nvSpPr>
            <p:spPr bwMode="auto">
              <a:xfrm>
                <a:off x="45984" y="3367797"/>
                <a:ext cx="8250890" cy="518403"/>
              </a:xfrm>
              <a:prstGeom prst="rect">
                <a:avLst/>
              </a:prstGeom>
              <a:solidFill>
                <a:srgbClr val="027E08"/>
              </a:solidFill>
              <a:ln w="9525">
                <a:noFill/>
                <a:miter lim="800000"/>
                <a:headEnd/>
                <a:tailEnd/>
              </a:ln>
            </p:spPr>
            <p:txBody>
              <a:bodyPr wrap="square">
                <a:spAutoFit/>
              </a:bodyPr>
              <a:lstStyle/>
              <a:p>
                <a:pPr fontAlgn="base">
                  <a:spcBef>
                    <a:spcPct val="0"/>
                  </a:spcBef>
                  <a:spcAft>
                    <a:spcPct val="0"/>
                  </a:spcAft>
                </a:pPr>
                <a:endParaRPr lang="en-US" sz="2400" dirty="0">
                  <a:solidFill>
                    <a:schemeClr val="bg1"/>
                  </a:solidFill>
                  <a:latin typeface="Square721 BT"/>
                  <a:cs typeface="Times New Roman" panose="02020603050405020304" pitchFamily="18" charset="0"/>
                </a:endParaRPr>
              </a:p>
            </p:txBody>
          </p:sp>
          <p:sp>
            <p:nvSpPr>
              <p:cNvPr id="27" name="TextBox 26"/>
              <p:cNvSpPr txBox="1"/>
              <p:nvPr/>
            </p:nvSpPr>
            <p:spPr>
              <a:xfrm>
                <a:off x="304800" y="3334853"/>
                <a:ext cx="2750696" cy="523220"/>
              </a:xfrm>
              <a:prstGeom prst="rect">
                <a:avLst/>
              </a:prstGeom>
              <a:noFill/>
            </p:spPr>
            <p:txBody>
              <a:bodyPr wrap="square" rtlCol="0">
                <a:spAutoFit/>
              </a:bodyPr>
              <a:lstStyle/>
              <a:p>
                <a:r>
                  <a:rPr lang="en-US" sz="2800" b="1" dirty="0" smtClean="0">
                    <a:solidFill>
                      <a:schemeClr val="bg1"/>
                    </a:solidFill>
                    <a:latin typeface="Segoe UI" panose="020B0502040204020203" pitchFamily="34" charset="0"/>
                    <a:cs typeface="Segoe UI" panose="020B0502040204020203" pitchFamily="34" charset="0"/>
                  </a:rPr>
                  <a:t>Grouping</a:t>
                </a:r>
                <a:endParaRPr lang="en-US" sz="2800" b="1" dirty="0">
                  <a:solidFill>
                    <a:schemeClr val="bg1"/>
                  </a:solidFill>
                  <a:latin typeface="Segoe UI" panose="020B0502040204020203" pitchFamily="34" charset="0"/>
                  <a:cs typeface="Segoe UI" panose="020B0502040204020203" pitchFamily="34" charset="0"/>
                </a:endParaRPr>
              </a:p>
            </p:txBody>
          </p:sp>
        </p:grpSp>
        <p:sp>
          <p:nvSpPr>
            <p:cNvPr id="28" name="Rectangle 15"/>
            <p:cNvSpPr>
              <a:spLocks noChangeArrowheads="1"/>
            </p:cNvSpPr>
            <p:nvPr/>
          </p:nvSpPr>
          <p:spPr bwMode="auto">
            <a:xfrm>
              <a:off x="-12028" y="714233"/>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grpSp>
      <p:sp>
        <p:nvSpPr>
          <p:cNvPr id="5" name="Rectangle 2"/>
          <p:cNvSpPr>
            <a:spLocks noChangeArrowheads="1"/>
          </p:cNvSpPr>
          <p:nvPr/>
        </p:nvSpPr>
        <p:spPr bwMode="auto">
          <a:xfrm>
            <a:off x="313725" y="990599"/>
            <a:ext cx="1673839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Rectangle 2"/>
          <p:cNvSpPr>
            <a:spLocks noChangeArrowheads="1"/>
          </p:cNvSpPr>
          <p:nvPr/>
        </p:nvSpPr>
        <p:spPr bwMode="auto">
          <a:xfrm>
            <a:off x="533399" y="942833"/>
            <a:ext cx="1172307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3"/>
          <p:cNvSpPr/>
          <p:nvPr/>
        </p:nvSpPr>
        <p:spPr>
          <a:xfrm>
            <a:off x="533399" y="1115913"/>
            <a:ext cx="7239000" cy="5324535"/>
          </a:xfrm>
          <a:prstGeom prst="rect">
            <a:avLst/>
          </a:prstGeom>
        </p:spPr>
        <p:txBody>
          <a:bodyPr wrap="square">
            <a:spAutoFit/>
          </a:bodyPr>
          <a:lstStyle/>
          <a:p>
            <a:pPr algn="just">
              <a:spcAft>
                <a:spcPts val="600"/>
              </a:spcAft>
              <a:tabLst>
                <a:tab pos="2999105" algn="ctr"/>
              </a:tabLst>
            </a:pPr>
            <a:r>
              <a:rPr lang="en-US" b="1" dirty="0" smtClean="0">
                <a:solidFill>
                  <a:srgbClr val="000000"/>
                </a:solidFill>
                <a:latin typeface="Times New Roman" charset="0"/>
                <a:ea typeface="Calibri" charset="0"/>
              </a:rPr>
              <a:t>Grouping</a:t>
            </a:r>
            <a:r>
              <a:rPr lang="en-US" dirty="0" smtClean="0">
                <a:solidFill>
                  <a:srgbClr val="000000"/>
                </a:solidFill>
                <a:latin typeface="Times New Roman" charset="0"/>
                <a:ea typeface="Calibri" charset="0"/>
              </a:rPr>
              <a:t> </a:t>
            </a:r>
            <a:r>
              <a:rPr lang="en-US" dirty="0" err="1">
                <a:solidFill>
                  <a:srgbClr val="000000"/>
                </a:solidFill>
                <a:latin typeface="Times New Roman" charset="0"/>
                <a:ea typeface="Calibri" charset="0"/>
              </a:rPr>
              <a:t>adalah</a:t>
            </a:r>
            <a:r>
              <a:rPr lang="en-US" dirty="0">
                <a:solidFill>
                  <a:srgbClr val="000000"/>
                </a:solidFill>
                <a:latin typeface="Times New Roman" charset="0"/>
                <a:ea typeface="Calibri" charset="0"/>
              </a:rPr>
              <a:t> </a:t>
            </a:r>
            <a:r>
              <a:rPr lang="en-US" dirty="0" err="1">
                <a:solidFill>
                  <a:srgbClr val="000000"/>
                </a:solidFill>
                <a:latin typeface="Times New Roman" charset="0"/>
                <a:ea typeface="Calibri" charset="0"/>
              </a:rPr>
              <a:t>tahapan</a:t>
            </a:r>
            <a:r>
              <a:rPr lang="en-US" dirty="0">
                <a:solidFill>
                  <a:srgbClr val="000000"/>
                </a:solidFill>
                <a:latin typeface="Times New Roman" charset="0"/>
                <a:ea typeface="Calibri" charset="0"/>
              </a:rPr>
              <a:t> </a:t>
            </a:r>
            <a:r>
              <a:rPr lang="en-US" dirty="0" err="1">
                <a:solidFill>
                  <a:srgbClr val="000000"/>
                </a:solidFill>
                <a:latin typeface="Times New Roman" charset="0"/>
                <a:ea typeface="Calibri" charset="0"/>
              </a:rPr>
              <a:t>pengelompokan</a:t>
            </a:r>
            <a:r>
              <a:rPr lang="en-US" dirty="0">
                <a:solidFill>
                  <a:srgbClr val="000000"/>
                </a:solidFill>
                <a:latin typeface="Times New Roman" charset="0"/>
                <a:ea typeface="Calibri" charset="0"/>
              </a:rPr>
              <a:t> data </a:t>
            </a:r>
            <a:r>
              <a:rPr lang="en-US" dirty="0" err="1">
                <a:solidFill>
                  <a:srgbClr val="000000"/>
                </a:solidFill>
                <a:latin typeface="Times New Roman" charset="0"/>
                <a:ea typeface="Calibri" charset="0"/>
              </a:rPr>
              <a:t>nasabah</a:t>
            </a:r>
            <a:r>
              <a:rPr lang="en-US" dirty="0">
                <a:solidFill>
                  <a:srgbClr val="000000"/>
                </a:solidFill>
                <a:latin typeface="Times New Roman" charset="0"/>
                <a:ea typeface="Calibri" charset="0"/>
              </a:rPr>
              <a:t> </a:t>
            </a:r>
            <a:r>
              <a:rPr lang="en-US" dirty="0" err="1">
                <a:solidFill>
                  <a:srgbClr val="000000"/>
                </a:solidFill>
                <a:latin typeface="Times New Roman" charset="0"/>
                <a:ea typeface="Calibri" charset="0"/>
              </a:rPr>
              <a:t>berdasarkan</a:t>
            </a:r>
            <a:r>
              <a:rPr lang="en-US" dirty="0">
                <a:solidFill>
                  <a:srgbClr val="000000"/>
                </a:solidFill>
                <a:latin typeface="Times New Roman" charset="0"/>
                <a:ea typeface="Calibri" charset="0"/>
              </a:rPr>
              <a:t> </a:t>
            </a:r>
            <a:r>
              <a:rPr lang="en-US" dirty="0" err="1">
                <a:solidFill>
                  <a:srgbClr val="000000"/>
                </a:solidFill>
                <a:latin typeface="Times New Roman" charset="0"/>
                <a:ea typeface="Calibri" charset="0"/>
              </a:rPr>
              <a:t>nilai</a:t>
            </a:r>
            <a:r>
              <a:rPr lang="en-US" dirty="0">
                <a:solidFill>
                  <a:srgbClr val="000000"/>
                </a:solidFill>
                <a:latin typeface="Times New Roman" charset="0"/>
                <a:ea typeface="Calibri" charset="0"/>
              </a:rPr>
              <a:t> </a:t>
            </a:r>
            <a:r>
              <a:rPr lang="en-US" b="1" dirty="0">
                <a:solidFill>
                  <a:srgbClr val="000000"/>
                </a:solidFill>
                <a:latin typeface="Times New Roman" charset="0"/>
                <a:ea typeface="Calibri" charset="0"/>
              </a:rPr>
              <a:t>_score</a:t>
            </a:r>
            <a:r>
              <a:rPr lang="en-US" dirty="0">
                <a:solidFill>
                  <a:srgbClr val="000000"/>
                </a:solidFill>
                <a:latin typeface="Times New Roman" charset="0"/>
                <a:ea typeface="Calibri" charset="0"/>
              </a:rPr>
              <a:t> </a:t>
            </a:r>
            <a:r>
              <a:rPr lang="en-US" dirty="0" err="1">
                <a:solidFill>
                  <a:srgbClr val="000000"/>
                </a:solidFill>
                <a:latin typeface="Times New Roman" charset="0"/>
                <a:ea typeface="Calibri" charset="0"/>
              </a:rPr>
              <a:t>dan</a:t>
            </a:r>
            <a:r>
              <a:rPr lang="en-US" dirty="0">
                <a:solidFill>
                  <a:srgbClr val="000000"/>
                </a:solidFill>
                <a:latin typeface="Times New Roman" charset="0"/>
                <a:ea typeface="Calibri" charset="0"/>
              </a:rPr>
              <a:t> </a:t>
            </a:r>
            <a:r>
              <a:rPr lang="en-US" b="1" dirty="0">
                <a:solidFill>
                  <a:srgbClr val="000000"/>
                </a:solidFill>
                <a:latin typeface="Times New Roman" charset="0"/>
                <a:ea typeface="Calibri" charset="0"/>
              </a:rPr>
              <a:t>_</a:t>
            </a:r>
            <a:r>
              <a:rPr lang="en-US" b="1" dirty="0" err="1">
                <a:solidFill>
                  <a:srgbClr val="000000"/>
                </a:solidFill>
                <a:latin typeface="Times New Roman" charset="0"/>
                <a:ea typeface="Calibri" charset="0"/>
              </a:rPr>
              <a:t>weighted_score</a:t>
            </a:r>
            <a:r>
              <a:rPr lang="en-US" dirty="0">
                <a:solidFill>
                  <a:srgbClr val="000000"/>
                </a:solidFill>
                <a:latin typeface="Times New Roman" charset="0"/>
                <a:ea typeface="Calibri" charset="0"/>
              </a:rPr>
              <a:t> yang </a:t>
            </a:r>
            <a:r>
              <a:rPr lang="en-US" dirty="0" err="1">
                <a:solidFill>
                  <a:srgbClr val="000000"/>
                </a:solidFill>
                <a:latin typeface="Times New Roman" charset="0"/>
                <a:ea typeface="Calibri" charset="0"/>
              </a:rPr>
              <a:t>dihasilkan</a:t>
            </a:r>
            <a:r>
              <a:rPr lang="en-US" dirty="0">
                <a:solidFill>
                  <a:srgbClr val="000000"/>
                </a:solidFill>
                <a:latin typeface="Times New Roman" charset="0"/>
                <a:ea typeface="Calibri" charset="0"/>
              </a:rPr>
              <a:t> </a:t>
            </a:r>
            <a:r>
              <a:rPr lang="en-US" dirty="0" err="1">
                <a:solidFill>
                  <a:srgbClr val="000000"/>
                </a:solidFill>
                <a:latin typeface="Times New Roman" charset="0"/>
                <a:ea typeface="Calibri" charset="0"/>
              </a:rPr>
              <a:t>pada</a:t>
            </a:r>
            <a:r>
              <a:rPr lang="en-US" dirty="0">
                <a:solidFill>
                  <a:srgbClr val="000000"/>
                </a:solidFill>
                <a:latin typeface="Times New Roman" charset="0"/>
                <a:ea typeface="Calibri" charset="0"/>
              </a:rPr>
              <a:t> </a:t>
            </a:r>
            <a:r>
              <a:rPr lang="en-US" dirty="0" err="1">
                <a:solidFill>
                  <a:srgbClr val="000000"/>
                </a:solidFill>
                <a:latin typeface="Times New Roman" charset="0"/>
                <a:ea typeface="Calibri" charset="0"/>
              </a:rPr>
              <a:t>tahap</a:t>
            </a:r>
            <a:r>
              <a:rPr lang="en-US" dirty="0">
                <a:solidFill>
                  <a:srgbClr val="000000"/>
                </a:solidFill>
                <a:latin typeface="Times New Roman" charset="0"/>
                <a:ea typeface="Calibri" charset="0"/>
              </a:rPr>
              <a:t> </a:t>
            </a:r>
            <a:r>
              <a:rPr lang="en-US" dirty="0" smtClean="0">
                <a:solidFill>
                  <a:srgbClr val="000000"/>
                </a:solidFill>
                <a:latin typeface="Times New Roman" charset="0"/>
                <a:ea typeface="Calibri" charset="0"/>
              </a:rPr>
              <a:t>matching.</a:t>
            </a:r>
          </a:p>
          <a:p>
            <a:pPr algn="just">
              <a:spcAft>
                <a:spcPts val="600"/>
              </a:spcAft>
              <a:tabLst>
                <a:tab pos="2999105" algn="ctr"/>
              </a:tabLst>
            </a:pPr>
            <a:endParaRPr lang="en-US" dirty="0">
              <a:solidFill>
                <a:srgbClr val="000000"/>
              </a:solidFill>
              <a:latin typeface="Times New Roman" charset="0"/>
              <a:ea typeface="Calibri" charset="0"/>
            </a:endParaRPr>
          </a:p>
          <a:p>
            <a:pPr algn="just">
              <a:spcAft>
                <a:spcPts val="600"/>
              </a:spcAft>
              <a:tabLst>
                <a:tab pos="2999105" algn="ctr"/>
              </a:tabLst>
            </a:pPr>
            <a:r>
              <a:rPr lang="id-ID" dirty="0" smtClean="0">
                <a:solidFill>
                  <a:srgbClr val="000000"/>
                </a:solidFill>
                <a:latin typeface="Times New Roman" charset="0"/>
                <a:ea typeface="Calibri" charset="0"/>
              </a:rPr>
              <a:t>Dengan mengatur </a:t>
            </a:r>
            <a:r>
              <a:rPr lang="id-ID" b="1" i="1" dirty="0" err="1" smtClean="0">
                <a:solidFill>
                  <a:srgbClr val="000000"/>
                </a:solidFill>
                <a:latin typeface="Times New Roman" charset="0"/>
                <a:ea typeface="Calibri" charset="0"/>
              </a:rPr>
              <a:t>upper</a:t>
            </a:r>
            <a:r>
              <a:rPr lang="id-ID" b="1" i="1" dirty="0" smtClean="0">
                <a:solidFill>
                  <a:srgbClr val="000000"/>
                </a:solidFill>
                <a:latin typeface="Times New Roman" charset="0"/>
                <a:ea typeface="Calibri" charset="0"/>
              </a:rPr>
              <a:t> </a:t>
            </a:r>
            <a:r>
              <a:rPr lang="id-ID" b="1" i="1" dirty="0" err="1" smtClean="0">
                <a:solidFill>
                  <a:srgbClr val="000000"/>
                </a:solidFill>
                <a:latin typeface="Times New Roman" charset="0"/>
                <a:ea typeface="Calibri" charset="0"/>
              </a:rPr>
              <a:t>bound</a:t>
            </a:r>
            <a:r>
              <a:rPr lang="id-ID" b="1" i="1" dirty="0" smtClean="0">
                <a:solidFill>
                  <a:srgbClr val="000000"/>
                </a:solidFill>
                <a:latin typeface="Times New Roman" charset="0"/>
                <a:ea typeface="Calibri" charset="0"/>
              </a:rPr>
              <a:t> </a:t>
            </a:r>
            <a:r>
              <a:rPr lang="id-ID" b="1" i="1" dirty="0" err="1" smtClean="0">
                <a:solidFill>
                  <a:srgbClr val="000000"/>
                </a:solidFill>
                <a:latin typeface="Times New Roman" charset="0"/>
                <a:ea typeface="Calibri" charset="0"/>
              </a:rPr>
              <a:t>treshold</a:t>
            </a:r>
            <a:r>
              <a:rPr lang="id-ID" b="1" i="1" dirty="0" smtClean="0">
                <a:solidFill>
                  <a:srgbClr val="000000"/>
                </a:solidFill>
                <a:latin typeface="Times New Roman" charset="0"/>
                <a:ea typeface="Calibri" charset="0"/>
              </a:rPr>
              <a:t> </a:t>
            </a:r>
            <a:r>
              <a:rPr lang="id-ID" dirty="0" smtClean="0">
                <a:solidFill>
                  <a:srgbClr val="000000"/>
                </a:solidFill>
                <a:latin typeface="Times New Roman" charset="0"/>
                <a:ea typeface="Calibri" charset="0"/>
              </a:rPr>
              <a:t>dan </a:t>
            </a:r>
            <a:r>
              <a:rPr lang="id-ID" b="1" i="1" dirty="0" err="1" smtClean="0">
                <a:solidFill>
                  <a:srgbClr val="000000"/>
                </a:solidFill>
                <a:latin typeface="Times New Roman" charset="0"/>
                <a:ea typeface="Calibri" charset="0"/>
              </a:rPr>
              <a:t>lower</a:t>
            </a:r>
            <a:r>
              <a:rPr lang="id-ID" b="1" i="1" dirty="0" smtClean="0">
                <a:solidFill>
                  <a:srgbClr val="000000"/>
                </a:solidFill>
                <a:latin typeface="Times New Roman" charset="0"/>
                <a:ea typeface="Calibri" charset="0"/>
              </a:rPr>
              <a:t> </a:t>
            </a:r>
            <a:r>
              <a:rPr lang="id-ID" b="1" i="1" dirty="0" err="1" smtClean="0">
                <a:solidFill>
                  <a:srgbClr val="000000"/>
                </a:solidFill>
                <a:latin typeface="Times New Roman" charset="0"/>
                <a:ea typeface="Calibri" charset="0"/>
              </a:rPr>
              <a:t>bound</a:t>
            </a:r>
            <a:r>
              <a:rPr lang="id-ID" dirty="0" smtClean="0">
                <a:solidFill>
                  <a:srgbClr val="000000"/>
                </a:solidFill>
                <a:latin typeface="Times New Roman" charset="0"/>
                <a:ea typeface="Calibri" charset="0"/>
              </a:rPr>
              <a:t> </a:t>
            </a:r>
            <a:r>
              <a:rPr lang="id-ID" b="1" i="1" dirty="0" err="1">
                <a:solidFill>
                  <a:srgbClr val="000000"/>
                </a:solidFill>
                <a:latin typeface="Times New Roman" charset="0"/>
                <a:ea typeface="Calibri" charset="0"/>
              </a:rPr>
              <a:t>threshold</a:t>
            </a:r>
            <a:r>
              <a:rPr lang="id-ID" b="1" dirty="0">
                <a:solidFill>
                  <a:srgbClr val="000000"/>
                </a:solidFill>
                <a:latin typeface="Times New Roman" charset="0"/>
                <a:ea typeface="Calibri" charset="0"/>
              </a:rPr>
              <a:t> </a:t>
            </a:r>
            <a:r>
              <a:rPr lang="id-ID" dirty="0">
                <a:solidFill>
                  <a:srgbClr val="000000"/>
                </a:solidFill>
                <a:latin typeface="Times New Roman" charset="0"/>
                <a:ea typeface="Calibri" charset="0"/>
              </a:rPr>
              <a:t>dari dua nilai tersebut, akan dihasilkan tiga kelompok data, antara lain:</a:t>
            </a:r>
            <a:endParaRPr lang="en-US" dirty="0">
              <a:latin typeface="Times New Roman" charset="0"/>
              <a:ea typeface="Calibri" charset="0"/>
            </a:endParaRPr>
          </a:p>
          <a:p>
            <a:pPr marL="342900" lvl="0" indent="-342900" algn="just">
              <a:spcAft>
                <a:spcPts val="600"/>
              </a:spcAft>
              <a:buFont typeface="+mj-lt"/>
              <a:buAutoNum type="arabicPeriod"/>
              <a:tabLst>
                <a:tab pos="2999105" algn="ctr"/>
              </a:tabLst>
            </a:pPr>
            <a:r>
              <a:rPr lang="id-ID" dirty="0" smtClean="0">
                <a:solidFill>
                  <a:srgbClr val="000000"/>
                </a:solidFill>
                <a:latin typeface="Times New Roman" charset="0"/>
                <a:ea typeface="Calibri" charset="0"/>
                <a:cs typeface="Times New Roman" charset="0"/>
              </a:rPr>
              <a:t>Data-</a:t>
            </a:r>
            <a:r>
              <a:rPr lang="id-ID" dirty="0" err="1" smtClean="0">
                <a:solidFill>
                  <a:srgbClr val="000000"/>
                </a:solidFill>
                <a:latin typeface="Times New Roman" charset="0"/>
                <a:ea typeface="Calibri" charset="0"/>
                <a:cs typeface="Times New Roman" charset="0"/>
              </a:rPr>
              <a:t>Mathced</a:t>
            </a:r>
            <a:endParaRPr lang="id-ID" dirty="0" smtClean="0">
              <a:solidFill>
                <a:srgbClr val="000000"/>
              </a:solidFill>
              <a:latin typeface="Times New Roman" charset="0"/>
              <a:ea typeface="Calibri" charset="0"/>
              <a:cs typeface="Times New Roman" charset="0"/>
            </a:endParaRPr>
          </a:p>
          <a:p>
            <a:pPr marL="342900" lvl="0" indent="-342900" algn="just">
              <a:spcAft>
                <a:spcPts val="600"/>
              </a:spcAft>
              <a:buFont typeface="+mj-lt"/>
              <a:buAutoNum type="arabicPeriod"/>
              <a:tabLst>
                <a:tab pos="2999105" algn="ctr"/>
              </a:tabLst>
            </a:pPr>
            <a:r>
              <a:rPr lang="id-ID" dirty="0" smtClean="0">
                <a:solidFill>
                  <a:srgbClr val="000000"/>
                </a:solidFill>
                <a:latin typeface="Times New Roman" charset="0"/>
                <a:ea typeface="Calibri" charset="0"/>
                <a:cs typeface="Times New Roman" charset="0"/>
              </a:rPr>
              <a:t>Data-</a:t>
            </a:r>
            <a:r>
              <a:rPr lang="id-ID" dirty="0" err="1" smtClean="0">
                <a:solidFill>
                  <a:srgbClr val="000000"/>
                </a:solidFill>
                <a:latin typeface="Times New Roman" charset="0"/>
                <a:ea typeface="Calibri" charset="0"/>
                <a:cs typeface="Times New Roman" charset="0"/>
              </a:rPr>
              <a:t>Steward</a:t>
            </a:r>
            <a:endParaRPr lang="en-US" dirty="0">
              <a:latin typeface="Calibri" charset="0"/>
              <a:ea typeface="Calibri" charset="0"/>
              <a:cs typeface="Times New Roman" charset="0"/>
            </a:endParaRPr>
          </a:p>
          <a:p>
            <a:pPr marL="342900" lvl="0" indent="-342900" algn="just">
              <a:spcAft>
                <a:spcPts val="600"/>
              </a:spcAft>
              <a:buFont typeface="+mj-lt"/>
              <a:buAutoNum type="arabicPeriod"/>
              <a:tabLst>
                <a:tab pos="2999105" algn="ctr"/>
              </a:tabLst>
            </a:pPr>
            <a:r>
              <a:rPr lang="id-ID" dirty="0" smtClean="0">
                <a:solidFill>
                  <a:srgbClr val="000000"/>
                </a:solidFill>
                <a:latin typeface="Times New Roman" charset="0"/>
                <a:ea typeface="Calibri" charset="0"/>
                <a:cs typeface="Times New Roman" charset="0"/>
              </a:rPr>
              <a:t>Data-</a:t>
            </a:r>
            <a:r>
              <a:rPr lang="id-ID" dirty="0" err="1" smtClean="0">
                <a:solidFill>
                  <a:srgbClr val="000000"/>
                </a:solidFill>
                <a:latin typeface="Times New Roman" charset="0"/>
                <a:ea typeface="Calibri" charset="0"/>
                <a:cs typeface="Times New Roman" charset="0"/>
              </a:rPr>
              <a:t>Unmatched</a:t>
            </a:r>
            <a:endParaRPr lang="id-ID" dirty="0">
              <a:solidFill>
                <a:srgbClr val="000000"/>
              </a:solidFill>
              <a:latin typeface="Times New Roman" charset="0"/>
              <a:ea typeface="Calibri" charset="0"/>
              <a:cs typeface="Times New Roman" charset="0"/>
            </a:endParaRPr>
          </a:p>
          <a:p>
            <a:pPr marL="342900" lvl="0" indent="-342900" algn="just">
              <a:spcAft>
                <a:spcPts val="600"/>
              </a:spcAft>
              <a:buFont typeface="+mj-lt"/>
              <a:buAutoNum type="arabicPeriod"/>
              <a:tabLst>
                <a:tab pos="2999105" algn="ctr"/>
              </a:tabLst>
            </a:pPr>
            <a:endParaRPr lang="en-US" dirty="0">
              <a:latin typeface="Calibri" charset="0"/>
              <a:ea typeface="Calibri" charset="0"/>
              <a:cs typeface="Times New Roman" charset="0"/>
            </a:endParaRPr>
          </a:p>
          <a:p>
            <a:pPr algn="just">
              <a:spcAft>
                <a:spcPts val="600"/>
              </a:spcAft>
              <a:tabLst>
                <a:tab pos="2999105" algn="ctr"/>
              </a:tabLst>
            </a:pPr>
            <a:r>
              <a:rPr lang="id-ID" dirty="0">
                <a:solidFill>
                  <a:srgbClr val="000000"/>
                </a:solidFill>
                <a:latin typeface="Times New Roman" charset="0"/>
                <a:ea typeface="Calibri" charset="0"/>
              </a:rPr>
              <a:t>Sebagai contoh, kelompok Data-</a:t>
            </a:r>
            <a:r>
              <a:rPr lang="id-ID" dirty="0" err="1">
                <a:solidFill>
                  <a:srgbClr val="000000"/>
                </a:solidFill>
                <a:latin typeface="Times New Roman" charset="0"/>
                <a:ea typeface="Calibri" charset="0"/>
              </a:rPr>
              <a:t>Matched</a:t>
            </a:r>
            <a:r>
              <a:rPr lang="id-ID" dirty="0">
                <a:solidFill>
                  <a:srgbClr val="000000"/>
                </a:solidFill>
                <a:latin typeface="Times New Roman" charset="0"/>
                <a:ea typeface="Calibri" charset="0"/>
              </a:rPr>
              <a:t> akan memiliki persyaratan:</a:t>
            </a:r>
            <a:endParaRPr lang="en-US" dirty="0">
              <a:latin typeface="Times New Roman" charset="0"/>
              <a:ea typeface="Calibri" charset="0"/>
            </a:endParaRPr>
          </a:p>
          <a:p>
            <a:pPr algn="ctr">
              <a:spcAft>
                <a:spcPts val="600"/>
              </a:spcAft>
              <a:tabLst>
                <a:tab pos="2999105" algn="ctr"/>
              </a:tabLst>
            </a:pPr>
            <a:r>
              <a:rPr lang="id-ID" sz="1600" b="1" dirty="0">
                <a:solidFill>
                  <a:srgbClr val="000000"/>
                </a:solidFill>
                <a:latin typeface="Times New Roman" charset="0"/>
                <a:ea typeface="Calibri" charset="0"/>
              </a:rPr>
              <a:t>(_</a:t>
            </a:r>
            <a:r>
              <a:rPr lang="id-ID" sz="1600" b="1" dirty="0" err="1">
                <a:solidFill>
                  <a:srgbClr val="000000"/>
                </a:solidFill>
                <a:latin typeface="Times New Roman" charset="0"/>
                <a:ea typeface="Calibri" charset="0"/>
              </a:rPr>
              <a:t>score</a:t>
            </a:r>
            <a:r>
              <a:rPr lang="id-ID" sz="1600" b="1" dirty="0">
                <a:solidFill>
                  <a:srgbClr val="000000"/>
                </a:solidFill>
                <a:latin typeface="Times New Roman" charset="0"/>
                <a:ea typeface="Calibri" charset="0"/>
              </a:rPr>
              <a:t> &gt;= 0.8 &amp;&amp; _</a:t>
            </a:r>
            <a:r>
              <a:rPr lang="id-ID" sz="1600" b="1" dirty="0" err="1">
                <a:solidFill>
                  <a:srgbClr val="000000"/>
                </a:solidFill>
                <a:latin typeface="Times New Roman" charset="0"/>
                <a:ea typeface="Calibri" charset="0"/>
              </a:rPr>
              <a:t>weighted_score</a:t>
            </a:r>
            <a:r>
              <a:rPr lang="id-ID" sz="1600" b="1" dirty="0">
                <a:solidFill>
                  <a:srgbClr val="000000"/>
                </a:solidFill>
                <a:latin typeface="Times New Roman" charset="0"/>
                <a:ea typeface="Calibri" charset="0"/>
              </a:rPr>
              <a:t> &gt;=0.7)</a:t>
            </a:r>
            <a:endParaRPr lang="en-US" dirty="0">
              <a:latin typeface="Times New Roman" charset="0"/>
              <a:ea typeface="Calibri" charset="0"/>
            </a:endParaRPr>
          </a:p>
          <a:p>
            <a:pPr algn="just">
              <a:spcAft>
                <a:spcPts val="600"/>
              </a:spcAft>
              <a:tabLst>
                <a:tab pos="2999105" algn="ctr"/>
              </a:tabLst>
            </a:pPr>
            <a:r>
              <a:rPr lang="id-ID" dirty="0">
                <a:solidFill>
                  <a:srgbClr val="000000"/>
                </a:solidFill>
                <a:latin typeface="Times New Roman" charset="0"/>
                <a:ea typeface="Calibri" charset="0"/>
              </a:rPr>
              <a:t>Kelompok Data-</a:t>
            </a:r>
            <a:r>
              <a:rPr lang="id-ID" dirty="0" err="1">
                <a:solidFill>
                  <a:srgbClr val="000000"/>
                </a:solidFill>
                <a:latin typeface="Times New Roman" charset="0"/>
                <a:ea typeface="Calibri" charset="0"/>
              </a:rPr>
              <a:t>Stewardess</a:t>
            </a:r>
            <a:r>
              <a:rPr lang="id-ID" dirty="0">
                <a:solidFill>
                  <a:srgbClr val="000000"/>
                </a:solidFill>
                <a:latin typeface="Times New Roman" charset="0"/>
                <a:ea typeface="Calibri" charset="0"/>
              </a:rPr>
              <a:t> memiliki syarat:</a:t>
            </a:r>
            <a:endParaRPr lang="en-US" dirty="0">
              <a:latin typeface="Times New Roman" charset="0"/>
              <a:ea typeface="Calibri" charset="0"/>
            </a:endParaRPr>
          </a:p>
          <a:p>
            <a:pPr algn="ctr">
              <a:spcAft>
                <a:spcPts val="600"/>
              </a:spcAft>
              <a:tabLst>
                <a:tab pos="2999105" algn="ctr"/>
              </a:tabLst>
            </a:pPr>
            <a:r>
              <a:rPr lang="id-ID" sz="1600" b="1" dirty="0">
                <a:solidFill>
                  <a:srgbClr val="000000"/>
                </a:solidFill>
                <a:latin typeface="Times New Roman" charset="0"/>
                <a:ea typeface="Calibri" charset="0"/>
              </a:rPr>
              <a:t>(_</a:t>
            </a:r>
            <a:r>
              <a:rPr lang="id-ID" sz="1600" b="1" dirty="0" err="1">
                <a:solidFill>
                  <a:srgbClr val="000000"/>
                </a:solidFill>
                <a:latin typeface="Times New Roman" charset="0"/>
                <a:ea typeface="Calibri" charset="0"/>
              </a:rPr>
              <a:t>score</a:t>
            </a:r>
            <a:r>
              <a:rPr lang="id-ID" sz="1600" b="1" dirty="0">
                <a:solidFill>
                  <a:srgbClr val="000000"/>
                </a:solidFill>
                <a:latin typeface="Times New Roman" charset="0"/>
                <a:ea typeface="Calibri" charset="0"/>
              </a:rPr>
              <a:t> &gt;= 0.5 &amp;&amp; _</a:t>
            </a:r>
            <a:r>
              <a:rPr lang="id-ID" sz="1600" b="1" dirty="0" err="1">
                <a:solidFill>
                  <a:srgbClr val="000000"/>
                </a:solidFill>
                <a:latin typeface="Times New Roman" charset="0"/>
                <a:ea typeface="Calibri" charset="0"/>
              </a:rPr>
              <a:t>score</a:t>
            </a:r>
            <a:r>
              <a:rPr lang="id-ID" sz="1600" b="1" dirty="0">
                <a:solidFill>
                  <a:srgbClr val="000000"/>
                </a:solidFill>
                <a:latin typeface="Times New Roman" charset="0"/>
                <a:ea typeface="Calibri" charset="0"/>
              </a:rPr>
              <a:t> &lt; 0.8)  &amp;&amp;  (_</a:t>
            </a:r>
            <a:r>
              <a:rPr lang="id-ID" sz="1600" b="1" dirty="0" err="1">
                <a:solidFill>
                  <a:srgbClr val="000000"/>
                </a:solidFill>
                <a:latin typeface="Times New Roman" charset="0"/>
                <a:ea typeface="Calibri" charset="0"/>
              </a:rPr>
              <a:t>weighted_score</a:t>
            </a:r>
            <a:r>
              <a:rPr lang="id-ID" sz="1600" b="1" dirty="0">
                <a:solidFill>
                  <a:srgbClr val="000000"/>
                </a:solidFill>
                <a:latin typeface="Times New Roman" charset="0"/>
                <a:ea typeface="Calibri" charset="0"/>
              </a:rPr>
              <a:t> &gt;=0.5 &amp;&amp; _</a:t>
            </a:r>
            <a:r>
              <a:rPr lang="id-ID" sz="1600" b="1" dirty="0" err="1">
                <a:solidFill>
                  <a:srgbClr val="000000"/>
                </a:solidFill>
                <a:latin typeface="Times New Roman" charset="0"/>
                <a:ea typeface="Calibri" charset="0"/>
              </a:rPr>
              <a:t>weighted_score</a:t>
            </a:r>
            <a:r>
              <a:rPr lang="id-ID" sz="1600" b="1" dirty="0">
                <a:solidFill>
                  <a:srgbClr val="000000"/>
                </a:solidFill>
                <a:latin typeface="Times New Roman" charset="0"/>
                <a:ea typeface="Calibri" charset="0"/>
              </a:rPr>
              <a:t> &lt; 0.7)</a:t>
            </a:r>
            <a:endParaRPr lang="en-US" dirty="0">
              <a:latin typeface="Times New Roman" charset="0"/>
              <a:ea typeface="Calibri" charset="0"/>
            </a:endParaRPr>
          </a:p>
          <a:p>
            <a:pPr algn="just">
              <a:spcAft>
                <a:spcPts val="600"/>
              </a:spcAft>
              <a:tabLst>
                <a:tab pos="2999105" algn="ctr"/>
              </a:tabLst>
            </a:pPr>
            <a:r>
              <a:rPr lang="id-ID" dirty="0">
                <a:solidFill>
                  <a:srgbClr val="000000"/>
                </a:solidFill>
                <a:latin typeface="Times New Roman" charset="0"/>
                <a:ea typeface="Calibri" charset="0"/>
              </a:rPr>
              <a:t>Kelompok Data-</a:t>
            </a:r>
            <a:r>
              <a:rPr lang="id-ID" dirty="0" err="1">
                <a:solidFill>
                  <a:srgbClr val="000000"/>
                </a:solidFill>
                <a:latin typeface="Times New Roman" charset="0"/>
                <a:ea typeface="Calibri" charset="0"/>
              </a:rPr>
              <a:t>Unmatched</a:t>
            </a:r>
            <a:r>
              <a:rPr lang="id-ID" dirty="0">
                <a:solidFill>
                  <a:srgbClr val="000000"/>
                </a:solidFill>
                <a:latin typeface="Times New Roman" charset="0"/>
                <a:ea typeface="Calibri" charset="0"/>
              </a:rPr>
              <a:t> memiliki persyaratan:</a:t>
            </a:r>
            <a:endParaRPr lang="en-US" dirty="0">
              <a:latin typeface="Times New Roman" charset="0"/>
              <a:ea typeface="Calibri" charset="0"/>
            </a:endParaRPr>
          </a:p>
          <a:p>
            <a:pPr algn="ctr">
              <a:spcAft>
                <a:spcPts val="600"/>
              </a:spcAft>
              <a:tabLst>
                <a:tab pos="2999105" algn="ctr"/>
              </a:tabLst>
            </a:pPr>
            <a:r>
              <a:rPr lang="id-ID" sz="1600" b="1" dirty="0">
                <a:solidFill>
                  <a:srgbClr val="000000"/>
                </a:solidFill>
                <a:latin typeface="Times New Roman" charset="0"/>
                <a:ea typeface="Calibri" charset="0"/>
              </a:rPr>
              <a:t>(_</a:t>
            </a:r>
            <a:r>
              <a:rPr lang="id-ID" sz="1600" b="1" dirty="0" err="1">
                <a:solidFill>
                  <a:srgbClr val="000000"/>
                </a:solidFill>
                <a:latin typeface="Times New Roman" charset="0"/>
                <a:ea typeface="Calibri" charset="0"/>
              </a:rPr>
              <a:t>score</a:t>
            </a:r>
            <a:r>
              <a:rPr lang="id-ID" sz="1600" b="1" dirty="0">
                <a:solidFill>
                  <a:srgbClr val="000000"/>
                </a:solidFill>
                <a:latin typeface="Times New Roman" charset="0"/>
                <a:ea typeface="Calibri" charset="0"/>
              </a:rPr>
              <a:t> &lt; 0.5 &amp;&amp; _</a:t>
            </a:r>
            <a:r>
              <a:rPr lang="id-ID" sz="1600" b="1" dirty="0" err="1">
                <a:solidFill>
                  <a:srgbClr val="000000"/>
                </a:solidFill>
                <a:latin typeface="Times New Roman" charset="0"/>
                <a:ea typeface="Calibri" charset="0"/>
              </a:rPr>
              <a:t>weighted_score</a:t>
            </a:r>
            <a:r>
              <a:rPr lang="id-ID" sz="1600" b="1" dirty="0">
                <a:solidFill>
                  <a:srgbClr val="000000"/>
                </a:solidFill>
                <a:latin typeface="Times New Roman" charset="0"/>
                <a:ea typeface="Calibri" charset="0"/>
              </a:rPr>
              <a:t> &lt; 0.5</a:t>
            </a:r>
            <a:r>
              <a:rPr lang="id-ID" sz="1600" dirty="0" smtClean="0">
                <a:solidFill>
                  <a:srgbClr val="000000"/>
                </a:solidFill>
                <a:latin typeface="Times New Roman" charset="0"/>
                <a:ea typeface="Calibri" charset="0"/>
              </a:rPr>
              <a:t>)</a:t>
            </a:r>
            <a:endParaRPr lang="en-US" dirty="0">
              <a:latin typeface="Times New Roman" charset="0"/>
              <a:ea typeface="Calibri" charset="0"/>
            </a:endParaRPr>
          </a:p>
        </p:txBody>
      </p:sp>
    </p:spTree>
    <p:extLst>
      <p:ext uri="{BB962C8B-B14F-4D97-AF65-F5344CB8AC3E}">
        <p14:creationId xmlns:p14="http://schemas.microsoft.com/office/powerpoint/2010/main" val="1663096473"/>
      </p:ext>
    </p:extLst>
  </p:cSld>
  <p:clrMapOvr>
    <a:masterClrMapping/>
  </p:clrMapOvr>
  <p:transition>
    <p:split orient="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 name="Group 2"/>
          <p:cNvGrpSpPr/>
          <p:nvPr/>
        </p:nvGrpSpPr>
        <p:grpSpPr>
          <a:xfrm>
            <a:off x="-32982" y="-12774"/>
            <a:ext cx="9164954" cy="803207"/>
            <a:chOff x="-32982" y="-12774"/>
            <a:chExt cx="9164954" cy="803207"/>
          </a:xfrm>
        </p:grpSpPr>
        <p:sp>
          <p:nvSpPr>
            <p:cNvPr id="19" name="Rectangle 16"/>
            <p:cNvSpPr>
              <a:spLocks noChangeArrowheads="1"/>
            </p:cNvSpPr>
            <p:nvPr/>
          </p:nvSpPr>
          <p:spPr bwMode="auto">
            <a:xfrm>
              <a:off x="-32982" y="-12774"/>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3743" y="109273"/>
              <a:ext cx="534057" cy="528759"/>
            </a:xfrm>
            <a:prstGeom prst="rect">
              <a:avLst/>
            </a:prstGeom>
          </p:spPr>
        </p:pic>
        <p:grpSp>
          <p:nvGrpSpPr>
            <p:cNvPr id="23" name="Group 22"/>
            <p:cNvGrpSpPr/>
            <p:nvPr/>
          </p:nvGrpSpPr>
          <p:grpSpPr>
            <a:xfrm>
              <a:off x="54910" y="86686"/>
              <a:ext cx="8250890" cy="551347"/>
              <a:chOff x="45984" y="3334853"/>
              <a:chExt cx="8250890" cy="551347"/>
            </a:xfrm>
          </p:grpSpPr>
          <p:sp>
            <p:nvSpPr>
              <p:cNvPr id="26" name="Text Box 11"/>
              <p:cNvSpPr txBox="1">
                <a:spLocks noChangeArrowheads="1"/>
              </p:cNvSpPr>
              <p:nvPr/>
            </p:nvSpPr>
            <p:spPr bwMode="auto">
              <a:xfrm>
                <a:off x="45984" y="3367797"/>
                <a:ext cx="8250890" cy="518403"/>
              </a:xfrm>
              <a:prstGeom prst="rect">
                <a:avLst/>
              </a:prstGeom>
              <a:solidFill>
                <a:srgbClr val="027E08"/>
              </a:solidFill>
              <a:ln w="9525">
                <a:noFill/>
                <a:miter lim="800000"/>
                <a:headEnd/>
                <a:tailEnd/>
              </a:ln>
            </p:spPr>
            <p:txBody>
              <a:bodyPr wrap="square">
                <a:spAutoFit/>
              </a:bodyPr>
              <a:lstStyle/>
              <a:p>
                <a:pPr fontAlgn="base">
                  <a:spcBef>
                    <a:spcPct val="0"/>
                  </a:spcBef>
                  <a:spcAft>
                    <a:spcPct val="0"/>
                  </a:spcAft>
                </a:pPr>
                <a:endParaRPr lang="en-US" sz="2400" dirty="0">
                  <a:solidFill>
                    <a:schemeClr val="bg1"/>
                  </a:solidFill>
                  <a:latin typeface="Square721 BT"/>
                  <a:cs typeface="Times New Roman" panose="02020603050405020304" pitchFamily="18" charset="0"/>
                </a:endParaRPr>
              </a:p>
            </p:txBody>
          </p:sp>
          <p:sp>
            <p:nvSpPr>
              <p:cNvPr id="27" name="TextBox 26"/>
              <p:cNvSpPr txBox="1"/>
              <p:nvPr/>
            </p:nvSpPr>
            <p:spPr>
              <a:xfrm>
                <a:off x="304800" y="3334853"/>
                <a:ext cx="7992074" cy="523220"/>
              </a:xfrm>
              <a:prstGeom prst="rect">
                <a:avLst/>
              </a:prstGeom>
              <a:noFill/>
            </p:spPr>
            <p:txBody>
              <a:bodyPr wrap="square" rtlCol="0">
                <a:spAutoFit/>
              </a:bodyPr>
              <a:lstStyle/>
              <a:p>
                <a:r>
                  <a:rPr lang="en-US" sz="2800" b="1" i="1" dirty="0" smtClean="0">
                    <a:solidFill>
                      <a:schemeClr val="bg1"/>
                    </a:solidFill>
                    <a:latin typeface="Times New Roman" charset="0"/>
                    <a:ea typeface="Calibri" charset="0"/>
                  </a:rPr>
                  <a:t>Generates </a:t>
                </a:r>
                <a:r>
                  <a:rPr lang="en-US" sz="2800" b="1" i="1" dirty="0">
                    <a:solidFill>
                      <a:schemeClr val="bg1"/>
                    </a:solidFill>
                    <a:latin typeface="Times New Roman" charset="0"/>
                    <a:ea typeface="Calibri" charset="0"/>
                  </a:rPr>
                  <a:t>Golden Data </a:t>
                </a:r>
                <a:r>
                  <a:rPr lang="en-US" sz="2800" b="1" i="1" dirty="0" smtClean="0">
                    <a:solidFill>
                      <a:schemeClr val="bg1"/>
                    </a:solidFill>
                    <a:latin typeface="Times New Roman" charset="0"/>
                    <a:ea typeface="Calibri" charset="0"/>
                  </a:rPr>
                  <a:t>Automatically</a:t>
                </a:r>
                <a:endParaRPr lang="en-US" sz="2800" b="1" dirty="0">
                  <a:solidFill>
                    <a:schemeClr val="bg1"/>
                  </a:solidFill>
                  <a:latin typeface="Segoe UI" panose="020B0502040204020203" pitchFamily="34" charset="0"/>
                  <a:cs typeface="Segoe UI" panose="020B0502040204020203" pitchFamily="34" charset="0"/>
                </a:endParaRPr>
              </a:p>
            </p:txBody>
          </p:sp>
        </p:grpSp>
        <p:sp>
          <p:nvSpPr>
            <p:cNvPr id="28" name="Rectangle 15"/>
            <p:cNvSpPr>
              <a:spLocks noChangeArrowheads="1"/>
            </p:cNvSpPr>
            <p:nvPr/>
          </p:nvSpPr>
          <p:spPr bwMode="auto">
            <a:xfrm>
              <a:off x="-12028" y="714233"/>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grpSp>
      <p:sp>
        <p:nvSpPr>
          <p:cNvPr id="5" name="Rectangle 2"/>
          <p:cNvSpPr>
            <a:spLocks noChangeArrowheads="1"/>
          </p:cNvSpPr>
          <p:nvPr/>
        </p:nvSpPr>
        <p:spPr bwMode="auto">
          <a:xfrm>
            <a:off x="313725" y="990599"/>
            <a:ext cx="1673839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Rectangle 2"/>
          <p:cNvSpPr>
            <a:spLocks noChangeArrowheads="1"/>
          </p:cNvSpPr>
          <p:nvPr/>
        </p:nvSpPr>
        <p:spPr bwMode="auto">
          <a:xfrm>
            <a:off x="533399" y="942833"/>
            <a:ext cx="1172307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9" name="Rectangle 8"/>
          <p:cNvSpPr/>
          <p:nvPr/>
        </p:nvSpPr>
        <p:spPr>
          <a:xfrm>
            <a:off x="533399" y="850304"/>
            <a:ext cx="9012890" cy="646331"/>
          </a:xfrm>
          <a:prstGeom prst="rect">
            <a:avLst/>
          </a:prstGeom>
        </p:spPr>
        <p:txBody>
          <a:bodyPr wrap="square">
            <a:spAutoFit/>
          </a:bodyPr>
          <a:lstStyle/>
          <a:p>
            <a:r>
              <a:rPr lang="id-ID" dirty="0">
                <a:solidFill>
                  <a:srgbClr val="000000"/>
                </a:solidFill>
                <a:latin typeface="Times New Roman" charset="0"/>
                <a:ea typeface="Calibri" charset="0"/>
              </a:rPr>
              <a:t>Setelah parameter </a:t>
            </a:r>
            <a:r>
              <a:rPr lang="id-ID" b="1" i="1" dirty="0" err="1">
                <a:solidFill>
                  <a:srgbClr val="000000"/>
                </a:solidFill>
                <a:latin typeface="Times New Roman" charset="0"/>
                <a:ea typeface="Calibri" charset="0"/>
              </a:rPr>
              <a:t>upper</a:t>
            </a:r>
            <a:r>
              <a:rPr lang="id-ID" b="1" i="1" dirty="0">
                <a:solidFill>
                  <a:srgbClr val="000000"/>
                </a:solidFill>
                <a:latin typeface="Times New Roman" charset="0"/>
                <a:ea typeface="Calibri" charset="0"/>
              </a:rPr>
              <a:t> </a:t>
            </a:r>
            <a:r>
              <a:rPr lang="id-ID" b="1" i="1" dirty="0" err="1">
                <a:solidFill>
                  <a:srgbClr val="000000"/>
                </a:solidFill>
                <a:latin typeface="Times New Roman" charset="0"/>
                <a:ea typeface="Calibri" charset="0"/>
              </a:rPr>
              <a:t>treshold</a:t>
            </a:r>
            <a:r>
              <a:rPr lang="id-ID" b="1" dirty="0">
                <a:solidFill>
                  <a:srgbClr val="000000"/>
                </a:solidFill>
                <a:latin typeface="Times New Roman" charset="0"/>
                <a:ea typeface="Calibri" charset="0"/>
              </a:rPr>
              <a:t> </a:t>
            </a:r>
            <a:r>
              <a:rPr lang="id-ID" dirty="0">
                <a:solidFill>
                  <a:srgbClr val="000000"/>
                </a:solidFill>
                <a:latin typeface="Times New Roman" charset="0"/>
                <a:ea typeface="Calibri" charset="0"/>
              </a:rPr>
              <a:t>dan </a:t>
            </a:r>
            <a:r>
              <a:rPr lang="id-ID" b="1" i="1" dirty="0" err="1">
                <a:solidFill>
                  <a:srgbClr val="000000"/>
                </a:solidFill>
                <a:latin typeface="Times New Roman" charset="0"/>
                <a:ea typeface="Calibri" charset="0"/>
              </a:rPr>
              <a:t>lower</a:t>
            </a:r>
            <a:r>
              <a:rPr lang="id-ID" b="1" i="1" dirty="0">
                <a:solidFill>
                  <a:srgbClr val="000000"/>
                </a:solidFill>
                <a:latin typeface="Times New Roman" charset="0"/>
                <a:ea typeface="Calibri" charset="0"/>
              </a:rPr>
              <a:t> </a:t>
            </a:r>
            <a:r>
              <a:rPr lang="id-ID" b="1" i="1" dirty="0" err="1">
                <a:solidFill>
                  <a:srgbClr val="000000"/>
                </a:solidFill>
                <a:latin typeface="Times New Roman" charset="0"/>
                <a:ea typeface="Calibri" charset="0"/>
              </a:rPr>
              <a:t>treshold</a:t>
            </a:r>
            <a:r>
              <a:rPr lang="id-ID" dirty="0">
                <a:solidFill>
                  <a:srgbClr val="000000"/>
                </a:solidFill>
                <a:latin typeface="Times New Roman" charset="0"/>
                <a:ea typeface="Calibri" charset="0"/>
              </a:rPr>
              <a:t> ditetapkan, dilakukan proses pembangkitan </a:t>
            </a:r>
            <a:r>
              <a:rPr lang="id-ID" i="1" dirty="0" err="1">
                <a:solidFill>
                  <a:srgbClr val="000000"/>
                </a:solidFill>
                <a:latin typeface="Times New Roman" charset="0"/>
                <a:ea typeface="Calibri" charset="0"/>
              </a:rPr>
              <a:t>golden</a:t>
            </a:r>
            <a:r>
              <a:rPr lang="id-ID" i="1" dirty="0">
                <a:solidFill>
                  <a:srgbClr val="000000"/>
                </a:solidFill>
                <a:latin typeface="Times New Roman" charset="0"/>
                <a:ea typeface="Calibri" charset="0"/>
              </a:rPr>
              <a:t> data</a:t>
            </a:r>
            <a:r>
              <a:rPr lang="id-ID" dirty="0">
                <a:solidFill>
                  <a:srgbClr val="000000"/>
                </a:solidFill>
                <a:latin typeface="Times New Roman" charset="0"/>
                <a:ea typeface="Calibri" charset="0"/>
              </a:rPr>
              <a:t> yang disebut proses </a:t>
            </a:r>
            <a:r>
              <a:rPr lang="en-US" b="1" i="1" dirty="0">
                <a:solidFill>
                  <a:srgbClr val="000000"/>
                </a:solidFill>
                <a:latin typeface="Times New Roman" charset="0"/>
                <a:ea typeface="Calibri" charset="0"/>
              </a:rPr>
              <a:t>Generates Golden Data Automatically</a:t>
            </a:r>
            <a:r>
              <a:rPr lang="en-US" b="1" dirty="0">
                <a:solidFill>
                  <a:srgbClr val="000000"/>
                </a:solidFill>
                <a:latin typeface="Times New Roman" charset="0"/>
                <a:ea typeface="Calibri" charset="0"/>
              </a:rPr>
              <a:t> </a:t>
            </a:r>
            <a:endParaRPr lang="en-US" dirty="0"/>
          </a:p>
        </p:txBody>
      </p:sp>
      <p:sp>
        <p:nvSpPr>
          <p:cNvPr id="10" name="Rectangle 5"/>
          <p:cNvSpPr>
            <a:spLocks noChangeArrowheads="1"/>
          </p:cNvSpPr>
          <p:nvPr/>
        </p:nvSpPr>
        <p:spPr bwMode="auto">
          <a:xfrm>
            <a:off x="-4719767" y="-6090490"/>
            <a:ext cx="1584432" cy="68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1447774510"/>
              </p:ext>
            </p:extLst>
          </p:nvPr>
        </p:nvGraphicFramePr>
        <p:xfrm>
          <a:off x="1205014" y="1524000"/>
          <a:ext cx="6480486" cy="5329513"/>
        </p:xfrm>
        <a:graphic>
          <a:graphicData uri="http://schemas.openxmlformats.org/presentationml/2006/ole">
            <mc:AlternateContent xmlns:mc="http://schemas.openxmlformats.org/markup-compatibility/2006">
              <mc:Choice xmlns:v="urn:schemas-microsoft-com:vml" Requires="v">
                <p:oleObj spid="_x0000_s8272" r:id="rId5" imgW="5143500" imgH="4254500" progId="Visio.Drawing.11">
                  <p:embed/>
                </p:oleObj>
              </mc:Choice>
              <mc:Fallback>
                <p:oleObj r:id="rId5" imgW="5143500" imgH="4254500" progId="Visio.Drawing.11">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5014" y="1524000"/>
                        <a:ext cx="6480486" cy="5329513"/>
                      </a:xfrm>
                      <a:prstGeom prst="rect">
                        <a:avLst/>
                      </a:prstGeom>
                      <a:noFill/>
                    </p:spPr>
                  </p:pic>
                </p:oleObj>
              </mc:Fallback>
            </mc:AlternateContent>
          </a:graphicData>
        </a:graphic>
      </p:graphicFrame>
    </p:spTree>
    <p:extLst>
      <p:ext uri="{BB962C8B-B14F-4D97-AF65-F5344CB8AC3E}">
        <p14:creationId xmlns:p14="http://schemas.microsoft.com/office/powerpoint/2010/main" val="1198094372"/>
      </p:ext>
    </p:extLst>
  </p:cSld>
  <p:clrMapOvr>
    <a:masterClrMapping/>
  </p:clrMapOvr>
  <p:transition>
    <p:split orient="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 name="Group 2"/>
          <p:cNvGrpSpPr/>
          <p:nvPr/>
        </p:nvGrpSpPr>
        <p:grpSpPr>
          <a:xfrm>
            <a:off x="-32982" y="-12774"/>
            <a:ext cx="9164954" cy="803207"/>
            <a:chOff x="-32982" y="-12774"/>
            <a:chExt cx="9164954" cy="803207"/>
          </a:xfrm>
        </p:grpSpPr>
        <p:sp>
          <p:nvSpPr>
            <p:cNvPr id="19" name="Rectangle 16"/>
            <p:cNvSpPr>
              <a:spLocks noChangeArrowheads="1"/>
            </p:cNvSpPr>
            <p:nvPr/>
          </p:nvSpPr>
          <p:spPr bwMode="auto">
            <a:xfrm>
              <a:off x="-32982" y="-12774"/>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3743" y="109273"/>
              <a:ext cx="534057" cy="528759"/>
            </a:xfrm>
            <a:prstGeom prst="rect">
              <a:avLst/>
            </a:prstGeom>
          </p:spPr>
        </p:pic>
        <p:grpSp>
          <p:nvGrpSpPr>
            <p:cNvPr id="23" name="Group 22"/>
            <p:cNvGrpSpPr/>
            <p:nvPr/>
          </p:nvGrpSpPr>
          <p:grpSpPr>
            <a:xfrm>
              <a:off x="54910" y="86686"/>
              <a:ext cx="8250890" cy="551347"/>
              <a:chOff x="45984" y="3334853"/>
              <a:chExt cx="8250890" cy="551347"/>
            </a:xfrm>
          </p:grpSpPr>
          <p:sp>
            <p:nvSpPr>
              <p:cNvPr id="26" name="Text Box 11"/>
              <p:cNvSpPr txBox="1">
                <a:spLocks noChangeArrowheads="1"/>
              </p:cNvSpPr>
              <p:nvPr/>
            </p:nvSpPr>
            <p:spPr bwMode="auto">
              <a:xfrm>
                <a:off x="45984" y="3367797"/>
                <a:ext cx="8250890" cy="518403"/>
              </a:xfrm>
              <a:prstGeom prst="rect">
                <a:avLst/>
              </a:prstGeom>
              <a:solidFill>
                <a:srgbClr val="027E08"/>
              </a:solidFill>
              <a:ln w="9525">
                <a:noFill/>
                <a:miter lim="800000"/>
                <a:headEnd/>
                <a:tailEnd/>
              </a:ln>
            </p:spPr>
            <p:txBody>
              <a:bodyPr wrap="square">
                <a:spAutoFit/>
              </a:bodyPr>
              <a:lstStyle/>
              <a:p>
                <a:pPr fontAlgn="base">
                  <a:spcBef>
                    <a:spcPct val="0"/>
                  </a:spcBef>
                  <a:spcAft>
                    <a:spcPct val="0"/>
                  </a:spcAft>
                </a:pPr>
                <a:endParaRPr lang="en-US" sz="2400" dirty="0">
                  <a:solidFill>
                    <a:schemeClr val="bg1"/>
                  </a:solidFill>
                  <a:latin typeface="Square721 BT"/>
                  <a:cs typeface="Times New Roman" panose="02020603050405020304" pitchFamily="18" charset="0"/>
                </a:endParaRPr>
              </a:p>
            </p:txBody>
          </p:sp>
          <p:sp>
            <p:nvSpPr>
              <p:cNvPr id="27" name="TextBox 26"/>
              <p:cNvSpPr txBox="1"/>
              <p:nvPr/>
            </p:nvSpPr>
            <p:spPr>
              <a:xfrm>
                <a:off x="304799" y="3334853"/>
                <a:ext cx="4727879" cy="523220"/>
              </a:xfrm>
              <a:prstGeom prst="rect">
                <a:avLst/>
              </a:prstGeom>
              <a:noFill/>
            </p:spPr>
            <p:txBody>
              <a:bodyPr wrap="square" rtlCol="0">
                <a:spAutoFit/>
              </a:bodyPr>
              <a:lstStyle/>
              <a:p>
                <a:r>
                  <a:rPr lang="en-US" sz="2800" b="1" i="1" dirty="0" smtClean="0">
                    <a:solidFill>
                      <a:schemeClr val="bg1"/>
                    </a:solidFill>
                    <a:latin typeface="Segoe UI" panose="020B0502040204020203" pitchFamily="34" charset="0"/>
                    <a:cs typeface="Segoe UI" panose="020B0502040204020203" pitchFamily="34" charset="0"/>
                  </a:rPr>
                  <a:t>Rules of Creating Golden Data</a:t>
                </a:r>
                <a:endParaRPr lang="en-US" sz="2800" b="1" i="1" dirty="0">
                  <a:solidFill>
                    <a:schemeClr val="bg1"/>
                  </a:solidFill>
                  <a:latin typeface="Segoe UI" panose="020B0502040204020203" pitchFamily="34" charset="0"/>
                  <a:cs typeface="Segoe UI" panose="020B0502040204020203" pitchFamily="34" charset="0"/>
                </a:endParaRPr>
              </a:p>
            </p:txBody>
          </p:sp>
        </p:grpSp>
        <p:sp>
          <p:nvSpPr>
            <p:cNvPr id="28" name="Rectangle 15"/>
            <p:cNvSpPr>
              <a:spLocks noChangeArrowheads="1"/>
            </p:cNvSpPr>
            <p:nvPr/>
          </p:nvSpPr>
          <p:spPr bwMode="auto">
            <a:xfrm>
              <a:off x="-12028" y="714233"/>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grpSp>
      <p:sp>
        <p:nvSpPr>
          <p:cNvPr id="5" name="Rectangle 2"/>
          <p:cNvSpPr>
            <a:spLocks noChangeArrowheads="1"/>
          </p:cNvSpPr>
          <p:nvPr/>
        </p:nvSpPr>
        <p:spPr bwMode="auto">
          <a:xfrm>
            <a:off x="313725" y="990599"/>
            <a:ext cx="1673839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Rectangle 2"/>
          <p:cNvSpPr>
            <a:spLocks noChangeArrowheads="1"/>
          </p:cNvSpPr>
          <p:nvPr/>
        </p:nvSpPr>
        <p:spPr bwMode="auto">
          <a:xfrm>
            <a:off x="533399" y="942833"/>
            <a:ext cx="1172307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185656" y="1124764"/>
            <a:ext cx="874863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err="1" smtClean="0">
                <a:latin typeface="Times New Roman" charset="0"/>
                <a:ea typeface="Times New Roman" charset="0"/>
                <a:cs typeface="Times New Roman" charset="0"/>
              </a:rPr>
              <a:t>Sebelum</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masuk</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ke</a:t>
            </a:r>
            <a:r>
              <a:rPr lang="en-US" dirty="0" smtClean="0">
                <a:latin typeface="Times New Roman" charset="0"/>
                <a:ea typeface="Times New Roman" charset="0"/>
                <a:cs typeface="Times New Roman" charset="0"/>
              </a:rPr>
              <a:t> proses </a:t>
            </a:r>
            <a:r>
              <a:rPr lang="en-US" dirty="0" err="1" smtClean="0">
                <a:latin typeface="Times New Roman" charset="0"/>
                <a:ea typeface="Times New Roman" charset="0"/>
                <a:cs typeface="Times New Roman" charset="0"/>
              </a:rPr>
              <a:t>algoritma</a:t>
            </a:r>
            <a:r>
              <a:rPr lang="en-US" dirty="0" smtClean="0">
                <a:latin typeface="Times New Roman" charset="0"/>
                <a:ea typeface="Times New Roman" charset="0"/>
                <a:cs typeface="Times New Roman" charset="0"/>
              </a:rPr>
              <a:t> </a:t>
            </a:r>
            <a:r>
              <a:rPr lang="en-US" b="1" i="1" dirty="0">
                <a:latin typeface="Times New Roman" charset="0"/>
                <a:ea typeface="Times New Roman" charset="0"/>
                <a:cs typeface="Times New Roman" charset="0"/>
              </a:rPr>
              <a:t>create golden </a:t>
            </a:r>
            <a:r>
              <a:rPr lang="en-US" b="1" i="1" dirty="0" smtClean="0">
                <a:latin typeface="Times New Roman" charset="0"/>
                <a:ea typeface="Times New Roman" charset="0"/>
                <a:cs typeface="Times New Roman" charset="0"/>
              </a:rPr>
              <a:t>data</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Ditentukan</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aturan</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kriteria</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pembentukan</a:t>
            </a:r>
            <a:r>
              <a:rPr lang="en-US" dirty="0" smtClean="0">
                <a:latin typeface="Times New Roman" charset="0"/>
                <a:ea typeface="Times New Roman" charset="0"/>
                <a:cs typeface="Times New Roman" charset="0"/>
              </a:rPr>
              <a:t> </a:t>
            </a:r>
            <a:r>
              <a:rPr lang="en-US" i="1" dirty="0" smtClean="0">
                <a:latin typeface="Times New Roman" charset="0"/>
                <a:ea typeface="Times New Roman" charset="0"/>
                <a:cs typeface="Times New Roman" charset="0"/>
              </a:rPr>
              <a:t>golden data</a:t>
            </a:r>
            <a:r>
              <a:rPr lang="en-US" dirty="0" smtClean="0">
                <a:latin typeface="Times New Roman" charset="0"/>
                <a:ea typeface="Times New Roman" charset="0"/>
                <a:cs typeface="Times New Roman" charset="0"/>
              </a:rPr>
              <a:t>.</a:t>
            </a:r>
            <a:r>
              <a:rPr lang="en-US" dirty="0">
                <a:latin typeface="Times New Roman" charset="0"/>
                <a:ea typeface="Times New Roman" charset="0"/>
                <a:cs typeface="Times New Roman" charset="0"/>
              </a:rPr>
              <a:t> </a:t>
            </a:r>
            <a:r>
              <a:rPr lang="en-US" b="1" dirty="0" err="1">
                <a:latin typeface="Times New Roman" charset="0"/>
                <a:ea typeface="Times New Roman" charset="0"/>
                <a:cs typeface="Times New Roman" charset="0"/>
              </a:rPr>
              <a:t>A</a:t>
            </a:r>
            <a:r>
              <a:rPr lang="en-US" b="1" dirty="0" err="1" smtClean="0">
                <a:latin typeface="Times New Roman" charset="0"/>
                <a:ea typeface="Times New Roman" charset="0"/>
                <a:cs typeface="Times New Roman" charset="0"/>
              </a:rPr>
              <a:t>turan</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tersebut</a:t>
            </a:r>
            <a:r>
              <a:rPr lang="en-US" dirty="0" smtClean="0">
                <a:latin typeface="Times New Roman" charset="0"/>
                <a:ea typeface="Times New Roman" charset="0"/>
                <a:cs typeface="Times New Roman" charset="0"/>
              </a:rPr>
              <a:t> yang </a:t>
            </a:r>
            <a:r>
              <a:rPr lang="en-US" dirty="0" err="1">
                <a:latin typeface="Times New Roman" charset="0"/>
                <a:ea typeface="Times New Roman" charset="0"/>
                <a:cs typeface="Times New Roman" charset="0"/>
              </a:rPr>
              <a:t>didefinisikan</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pada</a:t>
            </a:r>
            <a:r>
              <a:rPr lang="en-US" dirty="0">
                <a:latin typeface="Times New Roman" charset="0"/>
                <a:ea typeface="Times New Roman" charset="0"/>
                <a:cs typeface="Times New Roman" charset="0"/>
              </a:rPr>
              <a:t> </a:t>
            </a:r>
            <a:r>
              <a:rPr lang="en-US" i="1" dirty="0">
                <a:latin typeface="Times New Roman" charset="0"/>
                <a:ea typeface="Times New Roman" charset="0"/>
                <a:cs typeface="Times New Roman" charset="0"/>
              </a:rPr>
              <a:t>user </a:t>
            </a:r>
            <a:r>
              <a:rPr lang="en-US" i="1" dirty="0" smtClean="0">
                <a:latin typeface="Times New Roman" charset="0"/>
                <a:ea typeface="Times New Roman" charset="0"/>
                <a:cs typeface="Times New Roman" charset="0"/>
              </a:rPr>
              <a:t>interface</a:t>
            </a:r>
            <a:r>
              <a:rPr lang="en-US" dirty="0">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 </a:t>
            </a:r>
            <a:endParaRPr lang="en-US" dirty="0">
              <a:latin typeface="Times New Roman" charset="0"/>
              <a:ea typeface="Times New Roman" charset="0"/>
              <a:cs typeface="Times New Roman" charset="0"/>
            </a:endParaRPr>
          </a:p>
        </p:txBody>
      </p:sp>
      <p:pic>
        <p:nvPicPr>
          <p:cNvPr id="16" name="Picture 15"/>
          <p:cNvPicPr/>
          <p:nvPr/>
        </p:nvPicPr>
        <p:blipFill>
          <a:blip r:embed="rId4"/>
          <a:stretch>
            <a:fillRect/>
          </a:stretch>
        </p:blipFill>
        <p:spPr>
          <a:xfrm>
            <a:off x="313725" y="2105426"/>
            <a:ext cx="8754075" cy="3430906"/>
          </a:xfrm>
          <a:prstGeom prst="rect">
            <a:avLst/>
          </a:prstGeom>
        </p:spPr>
      </p:pic>
    </p:spTree>
    <p:extLst>
      <p:ext uri="{BB962C8B-B14F-4D97-AF65-F5344CB8AC3E}">
        <p14:creationId xmlns:p14="http://schemas.microsoft.com/office/powerpoint/2010/main" val="197895583"/>
      </p:ext>
    </p:extLst>
  </p:cSld>
  <p:clrMapOvr>
    <a:masterClrMapping/>
  </p:clrMapOvr>
  <p:transition>
    <p:split orient="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 name="Group 2"/>
          <p:cNvGrpSpPr/>
          <p:nvPr/>
        </p:nvGrpSpPr>
        <p:grpSpPr>
          <a:xfrm>
            <a:off x="-32982" y="-12774"/>
            <a:ext cx="9164954" cy="803207"/>
            <a:chOff x="-32982" y="-12774"/>
            <a:chExt cx="9164954" cy="803207"/>
          </a:xfrm>
        </p:grpSpPr>
        <p:sp>
          <p:nvSpPr>
            <p:cNvPr id="19" name="Rectangle 16"/>
            <p:cNvSpPr>
              <a:spLocks noChangeArrowheads="1"/>
            </p:cNvSpPr>
            <p:nvPr/>
          </p:nvSpPr>
          <p:spPr bwMode="auto">
            <a:xfrm>
              <a:off x="-32982" y="-12774"/>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3743" y="109273"/>
              <a:ext cx="534057" cy="528759"/>
            </a:xfrm>
            <a:prstGeom prst="rect">
              <a:avLst/>
            </a:prstGeom>
          </p:spPr>
        </p:pic>
        <p:grpSp>
          <p:nvGrpSpPr>
            <p:cNvPr id="23" name="Group 22"/>
            <p:cNvGrpSpPr/>
            <p:nvPr/>
          </p:nvGrpSpPr>
          <p:grpSpPr>
            <a:xfrm>
              <a:off x="54910" y="86686"/>
              <a:ext cx="8250890" cy="551347"/>
              <a:chOff x="45984" y="3334853"/>
              <a:chExt cx="8250890" cy="551347"/>
            </a:xfrm>
          </p:grpSpPr>
          <p:sp>
            <p:nvSpPr>
              <p:cNvPr id="26" name="Text Box 11"/>
              <p:cNvSpPr txBox="1">
                <a:spLocks noChangeArrowheads="1"/>
              </p:cNvSpPr>
              <p:nvPr/>
            </p:nvSpPr>
            <p:spPr bwMode="auto">
              <a:xfrm>
                <a:off x="45984" y="3367797"/>
                <a:ext cx="8250890" cy="518403"/>
              </a:xfrm>
              <a:prstGeom prst="rect">
                <a:avLst/>
              </a:prstGeom>
              <a:solidFill>
                <a:srgbClr val="027E08"/>
              </a:solidFill>
              <a:ln w="9525">
                <a:noFill/>
                <a:miter lim="800000"/>
                <a:headEnd/>
                <a:tailEnd/>
              </a:ln>
            </p:spPr>
            <p:txBody>
              <a:bodyPr wrap="square">
                <a:spAutoFit/>
              </a:bodyPr>
              <a:lstStyle/>
              <a:p>
                <a:pPr fontAlgn="base">
                  <a:spcBef>
                    <a:spcPct val="0"/>
                  </a:spcBef>
                  <a:spcAft>
                    <a:spcPct val="0"/>
                  </a:spcAft>
                </a:pPr>
                <a:endParaRPr lang="en-US" sz="2400" dirty="0">
                  <a:solidFill>
                    <a:schemeClr val="bg1"/>
                  </a:solidFill>
                  <a:latin typeface="Square721 BT"/>
                  <a:cs typeface="Times New Roman" panose="02020603050405020304" pitchFamily="18" charset="0"/>
                </a:endParaRPr>
              </a:p>
            </p:txBody>
          </p:sp>
          <p:sp>
            <p:nvSpPr>
              <p:cNvPr id="27" name="TextBox 26"/>
              <p:cNvSpPr txBox="1"/>
              <p:nvPr/>
            </p:nvSpPr>
            <p:spPr>
              <a:xfrm>
                <a:off x="304799" y="3334853"/>
                <a:ext cx="4727879" cy="523220"/>
              </a:xfrm>
              <a:prstGeom prst="rect">
                <a:avLst/>
              </a:prstGeom>
              <a:noFill/>
            </p:spPr>
            <p:txBody>
              <a:bodyPr wrap="square" rtlCol="0">
                <a:spAutoFit/>
              </a:bodyPr>
              <a:lstStyle/>
              <a:p>
                <a:r>
                  <a:rPr lang="en-US" sz="2800" b="1" i="1" dirty="0" smtClean="0">
                    <a:solidFill>
                      <a:schemeClr val="bg1"/>
                    </a:solidFill>
                    <a:latin typeface="Segoe UI" panose="020B0502040204020203" pitchFamily="34" charset="0"/>
                    <a:cs typeface="Segoe UI" panose="020B0502040204020203" pitchFamily="34" charset="0"/>
                  </a:rPr>
                  <a:t>Create Golden Data</a:t>
                </a:r>
                <a:endParaRPr lang="en-US" sz="2800" b="1" i="1" dirty="0">
                  <a:solidFill>
                    <a:schemeClr val="bg1"/>
                  </a:solidFill>
                  <a:latin typeface="Segoe UI" panose="020B0502040204020203" pitchFamily="34" charset="0"/>
                  <a:cs typeface="Segoe UI" panose="020B0502040204020203" pitchFamily="34" charset="0"/>
                </a:endParaRPr>
              </a:p>
            </p:txBody>
          </p:sp>
        </p:grpSp>
        <p:sp>
          <p:nvSpPr>
            <p:cNvPr id="28" name="Rectangle 15"/>
            <p:cNvSpPr>
              <a:spLocks noChangeArrowheads="1"/>
            </p:cNvSpPr>
            <p:nvPr/>
          </p:nvSpPr>
          <p:spPr bwMode="auto">
            <a:xfrm>
              <a:off x="-12028" y="714233"/>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grpSp>
      <p:sp>
        <p:nvSpPr>
          <p:cNvPr id="5" name="Rectangle 2"/>
          <p:cNvSpPr>
            <a:spLocks noChangeArrowheads="1"/>
          </p:cNvSpPr>
          <p:nvPr/>
        </p:nvSpPr>
        <p:spPr bwMode="auto">
          <a:xfrm>
            <a:off x="-12027" y="752882"/>
            <a:ext cx="912304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err="1">
                <a:latin typeface="Times New Roman" charset="0"/>
                <a:ea typeface="Times New Roman" charset="0"/>
                <a:cs typeface="Times New Roman" charset="0"/>
              </a:rPr>
              <a:t>Berikut</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alur</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algoritma</a:t>
            </a:r>
            <a:r>
              <a:rPr lang="en-US" dirty="0">
                <a:latin typeface="Times New Roman" charset="0"/>
                <a:ea typeface="Times New Roman" charset="0"/>
                <a:cs typeface="Times New Roman" charset="0"/>
              </a:rPr>
              <a:t> </a:t>
            </a:r>
            <a:r>
              <a:rPr lang="en-US" b="1" i="1" dirty="0">
                <a:latin typeface="Times New Roman" charset="0"/>
                <a:ea typeface="Times New Roman" charset="0"/>
                <a:cs typeface="Times New Roman" charset="0"/>
              </a:rPr>
              <a:t>create golden </a:t>
            </a:r>
            <a:r>
              <a:rPr lang="en-US" b="1" i="1" dirty="0" smtClean="0">
                <a:latin typeface="Times New Roman" charset="0"/>
                <a:ea typeface="Times New Roman" charset="0"/>
                <a:cs typeface="Times New Roman" charset="0"/>
              </a:rPr>
              <a:t>data</a:t>
            </a:r>
            <a:r>
              <a:rPr lang="en-US" dirty="0" smtClean="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Algrotima</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tersebut</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berjalan</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dengan</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mengikuti</a:t>
            </a:r>
            <a:r>
              <a:rPr lang="en-US" dirty="0">
                <a:latin typeface="Times New Roman" charset="0"/>
                <a:ea typeface="Times New Roman" charset="0"/>
                <a:cs typeface="Times New Roman" charset="0"/>
              </a:rPr>
              <a:t> </a:t>
            </a:r>
            <a:endParaRPr lang="en-US" dirty="0" smtClean="0">
              <a:latin typeface="Times New Roman" charset="0"/>
              <a:ea typeface="Times New Roman" charset="0"/>
              <a:cs typeface="Times New Roman" charset="0"/>
            </a:endParaRPr>
          </a:p>
          <a:p>
            <a:r>
              <a:rPr lang="en-US" b="1" dirty="0" err="1" smtClean="0">
                <a:latin typeface="Times New Roman" charset="0"/>
                <a:ea typeface="Times New Roman" charset="0"/>
                <a:cs typeface="Times New Roman" charset="0"/>
              </a:rPr>
              <a:t>aturan</a:t>
            </a:r>
            <a:r>
              <a:rPr lang="en-US" dirty="0" smtClean="0">
                <a:latin typeface="Times New Roman" charset="0"/>
                <a:ea typeface="Times New Roman" charset="0"/>
                <a:cs typeface="Times New Roman" charset="0"/>
              </a:rPr>
              <a:t> </a:t>
            </a:r>
            <a:r>
              <a:rPr lang="en-US" dirty="0">
                <a:latin typeface="Times New Roman" charset="0"/>
                <a:ea typeface="Times New Roman" charset="0"/>
                <a:cs typeface="Times New Roman" charset="0"/>
              </a:rPr>
              <a:t>yang </a:t>
            </a:r>
            <a:r>
              <a:rPr lang="en-US" dirty="0" err="1">
                <a:latin typeface="Times New Roman" charset="0"/>
                <a:ea typeface="Times New Roman" charset="0"/>
                <a:cs typeface="Times New Roman" charset="0"/>
              </a:rPr>
              <a:t>didefinisikan</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pada</a:t>
            </a:r>
            <a:r>
              <a:rPr lang="en-US" dirty="0">
                <a:latin typeface="Times New Roman" charset="0"/>
                <a:ea typeface="Times New Roman" charset="0"/>
                <a:cs typeface="Times New Roman" charset="0"/>
              </a:rPr>
              <a:t> </a:t>
            </a:r>
            <a:r>
              <a:rPr lang="en-US" i="1" dirty="0">
                <a:latin typeface="Times New Roman" charset="0"/>
                <a:ea typeface="Times New Roman" charset="0"/>
                <a:cs typeface="Times New Roman" charset="0"/>
              </a:rPr>
              <a:t>user </a:t>
            </a:r>
            <a:r>
              <a:rPr lang="en-US" i="1" dirty="0" smtClean="0">
                <a:latin typeface="Times New Roman" charset="0"/>
                <a:ea typeface="Times New Roman" charset="0"/>
                <a:cs typeface="Times New Roman" charset="0"/>
              </a:rPr>
              <a:t>interface</a:t>
            </a:r>
            <a:r>
              <a:rPr lang="en-US" dirty="0">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 </a:t>
            </a:r>
            <a:endParaRPr lang="en-US" dirty="0">
              <a:latin typeface="Times New Roman" charset="0"/>
              <a:ea typeface="Times New Roman" charset="0"/>
              <a:cs typeface="Times New Roman" charset="0"/>
            </a:endParaRPr>
          </a:p>
        </p:txBody>
      </p:sp>
      <p:sp>
        <p:nvSpPr>
          <p:cNvPr id="2" name="Rectangle 2"/>
          <p:cNvSpPr>
            <a:spLocks noChangeArrowheads="1"/>
          </p:cNvSpPr>
          <p:nvPr/>
        </p:nvSpPr>
        <p:spPr bwMode="auto">
          <a:xfrm>
            <a:off x="533399" y="942833"/>
            <a:ext cx="1172307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1952133885"/>
              </p:ext>
            </p:extLst>
          </p:nvPr>
        </p:nvGraphicFramePr>
        <p:xfrm>
          <a:off x="533400" y="1323833"/>
          <a:ext cx="8230938" cy="5381767"/>
        </p:xfrm>
        <a:graphic>
          <a:graphicData uri="http://schemas.openxmlformats.org/presentationml/2006/ole">
            <mc:AlternateContent xmlns:mc="http://schemas.openxmlformats.org/markup-compatibility/2006">
              <mc:Choice xmlns:v="urn:schemas-microsoft-com:vml" Requires="v">
                <p:oleObj spid="_x0000_s7261" r:id="rId5" imgW="7277100" imgH="4775200" progId="Visio.Drawing.11">
                  <p:embed/>
                </p:oleObj>
              </mc:Choice>
              <mc:Fallback>
                <p:oleObj r:id="rId5" imgW="7277100" imgH="477520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323833"/>
                        <a:ext cx="8230938" cy="5381767"/>
                      </a:xfrm>
                      <a:prstGeom prst="rect">
                        <a:avLst/>
                      </a:prstGeom>
                      <a:noFill/>
                    </p:spPr>
                  </p:pic>
                </p:oleObj>
              </mc:Fallback>
            </mc:AlternateContent>
          </a:graphicData>
        </a:graphic>
      </p:graphicFrame>
    </p:spTree>
    <p:extLst>
      <p:ext uri="{BB962C8B-B14F-4D97-AF65-F5344CB8AC3E}">
        <p14:creationId xmlns:p14="http://schemas.microsoft.com/office/powerpoint/2010/main" val="1117848624"/>
      </p:ext>
    </p:extLst>
  </p:cSld>
  <p:clrMapOvr>
    <a:masterClrMapping/>
  </p:clrMapOvr>
  <p:transition>
    <p:split orient="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514600"/>
            <a:ext cx="6934200" cy="3980509"/>
          </a:xfrm>
          <a:prstGeom prst="rect">
            <a:avLst/>
          </a:prstGeom>
        </p:spPr>
      </p:pic>
      <p:sp>
        <p:nvSpPr>
          <p:cNvPr id="4" name="TextBox 3"/>
          <p:cNvSpPr txBox="1"/>
          <p:nvPr/>
        </p:nvSpPr>
        <p:spPr>
          <a:xfrm>
            <a:off x="457200" y="304800"/>
            <a:ext cx="8305800" cy="369332"/>
          </a:xfrm>
          <a:prstGeom prst="rect">
            <a:avLst/>
          </a:prstGeom>
          <a:noFill/>
        </p:spPr>
        <p:txBody>
          <a:bodyPr wrap="square" rtlCol="0">
            <a:spAutoFit/>
          </a:bodyPr>
          <a:lstStyle/>
          <a:p>
            <a:endParaRPr lang="en-US" dirty="0"/>
          </a:p>
        </p:txBody>
      </p:sp>
      <p:sp>
        <p:nvSpPr>
          <p:cNvPr id="5" name="TextBox 4"/>
          <p:cNvSpPr txBox="1"/>
          <p:nvPr/>
        </p:nvSpPr>
        <p:spPr>
          <a:xfrm>
            <a:off x="-18171" y="76200"/>
            <a:ext cx="9144000" cy="861774"/>
          </a:xfrm>
          <a:prstGeom prst="rect">
            <a:avLst/>
          </a:prstGeom>
          <a:solidFill>
            <a:srgbClr val="027E08"/>
          </a:solidFill>
        </p:spPr>
        <p:txBody>
          <a:bodyPr wrap="square" rtlCol="0">
            <a:spAutoFit/>
          </a:bodyPr>
          <a:lstStyle/>
          <a:p>
            <a:pPr>
              <a:lnSpc>
                <a:spcPct val="150000"/>
              </a:lnSpc>
            </a:pPr>
            <a:r>
              <a:rPr lang="en-US" sz="2400" b="1" dirty="0" smtClean="0">
                <a:solidFill>
                  <a:schemeClr val="bg1"/>
                </a:solidFill>
                <a:latin typeface="Segoe UI" panose="020B0502040204020203" pitchFamily="34" charset="0"/>
                <a:cs typeface="Segoe UI" panose="020B0502040204020203" pitchFamily="34" charset="0"/>
              </a:rPr>
              <a:t>Customer Relationship Management BDI (Bank </a:t>
            </a:r>
            <a:r>
              <a:rPr lang="en-US" sz="2400" b="1" dirty="0" err="1" smtClean="0">
                <a:solidFill>
                  <a:schemeClr val="bg1"/>
                </a:solidFill>
                <a:latin typeface="Segoe UI" panose="020B0502040204020203" pitchFamily="34" charset="0"/>
                <a:cs typeface="Segoe UI" panose="020B0502040204020203" pitchFamily="34" charset="0"/>
              </a:rPr>
              <a:t>Danamon</a:t>
            </a:r>
            <a:r>
              <a:rPr lang="en-US" sz="2400" b="1" dirty="0" smtClean="0">
                <a:solidFill>
                  <a:schemeClr val="bg1"/>
                </a:solidFill>
                <a:latin typeface="Segoe UI" panose="020B0502040204020203" pitchFamily="34" charset="0"/>
                <a:cs typeface="Segoe UI" panose="020B0502040204020203" pitchFamily="34" charset="0"/>
              </a:rPr>
              <a:t>)</a:t>
            </a:r>
          </a:p>
          <a:p>
            <a:r>
              <a:rPr lang="en-US" sz="1400" dirty="0" smtClean="0">
                <a:solidFill>
                  <a:schemeClr val="bg1"/>
                </a:solidFill>
                <a:latin typeface="Segoe UI" panose="020B0502040204020203" pitchFamily="34" charset="0"/>
                <a:cs typeface="Segoe UI" panose="020B0502040204020203" pitchFamily="34" charset="0"/>
              </a:rPr>
              <a:t>Image source: http://www.customerexperienceinsight.com/wp-content/uploads/2014/10/491518843.jpg</a:t>
            </a:r>
            <a:endParaRPr lang="en-US" sz="1400" dirty="0">
              <a:solidFill>
                <a:schemeClr val="bg1"/>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700" y="1374160"/>
            <a:ext cx="3409950" cy="1343025"/>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7063" y="1471731"/>
            <a:ext cx="2116175" cy="1348026"/>
          </a:xfrm>
          <a:prstGeom prst="rect">
            <a:avLst/>
          </a:prstGeom>
        </p:spPr>
      </p:pic>
    </p:spTree>
    <p:extLst>
      <p:ext uri="{BB962C8B-B14F-4D97-AF65-F5344CB8AC3E}">
        <p14:creationId xmlns:p14="http://schemas.microsoft.com/office/powerpoint/2010/main" val="2047231573"/>
      </p:ext>
    </p:extLst>
  </p:cSld>
  <p:clrMapOvr>
    <a:masterClrMapping/>
  </p:clrMapOvr>
  <mc:AlternateContent xmlns:mc="http://schemas.openxmlformats.org/markup-compatibility/2006" xmlns:p14="http://schemas.microsoft.com/office/powerpoint/2010/main">
    <mc:Choice Requires="p14">
      <p:transition spd="slow" p14:dur="5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 name="Group 2"/>
          <p:cNvGrpSpPr/>
          <p:nvPr/>
        </p:nvGrpSpPr>
        <p:grpSpPr>
          <a:xfrm>
            <a:off x="-32982" y="-12774"/>
            <a:ext cx="9164954" cy="803207"/>
            <a:chOff x="-32982" y="-12774"/>
            <a:chExt cx="9164954" cy="803207"/>
          </a:xfrm>
        </p:grpSpPr>
        <p:sp>
          <p:nvSpPr>
            <p:cNvPr id="19" name="Rectangle 16"/>
            <p:cNvSpPr>
              <a:spLocks noChangeArrowheads="1"/>
            </p:cNvSpPr>
            <p:nvPr/>
          </p:nvSpPr>
          <p:spPr bwMode="auto">
            <a:xfrm>
              <a:off x="-32982" y="-12774"/>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3743" y="109273"/>
              <a:ext cx="534057" cy="528759"/>
            </a:xfrm>
            <a:prstGeom prst="rect">
              <a:avLst/>
            </a:prstGeom>
          </p:spPr>
        </p:pic>
        <p:grpSp>
          <p:nvGrpSpPr>
            <p:cNvPr id="23" name="Group 22"/>
            <p:cNvGrpSpPr/>
            <p:nvPr/>
          </p:nvGrpSpPr>
          <p:grpSpPr>
            <a:xfrm>
              <a:off x="54910" y="86686"/>
              <a:ext cx="8250890" cy="551347"/>
              <a:chOff x="45984" y="3334853"/>
              <a:chExt cx="8250890" cy="551347"/>
            </a:xfrm>
          </p:grpSpPr>
          <p:sp>
            <p:nvSpPr>
              <p:cNvPr id="26" name="Text Box 11"/>
              <p:cNvSpPr txBox="1">
                <a:spLocks noChangeArrowheads="1"/>
              </p:cNvSpPr>
              <p:nvPr/>
            </p:nvSpPr>
            <p:spPr bwMode="auto">
              <a:xfrm>
                <a:off x="45984" y="3367797"/>
                <a:ext cx="8250890" cy="518403"/>
              </a:xfrm>
              <a:prstGeom prst="rect">
                <a:avLst/>
              </a:prstGeom>
              <a:solidFill>
                <a:srgbClr val="027E08"/>
              </a:solidFill>
              <a:ln w="9525">
                <a:noFill/>
                <a:miter lim="800000"/>
                <a:headEnd/>
                <a:tailEnd/>
              </a:ln>
            </p:spPr>
            <p:txBody>
              <a:bodyPr wrap="square">
                <a:spAutoFit/>
              </a:bodyPr>
              <a:lstStyle/>
              <a:p>
                <a:pPr fontAlgn="base">
                  <a:spcBef>
                    <a:spcPct val="0"/>
                  </a:spcBef>
                  <a:spcAft>
                    <a:spcPct val="0"/>
                  </a:spcAft>
                </a:pPr>
                <a:endParaRPr lang="en-US" sz="2400" dirty="0">
                  <a:solidFill>
                    <a:schemeClr val="bg1"/>
                  </a:solidFill>
                  <a:latin typeface="Square721 BT"/>
                  <a:cs typeface="Times New Roman" panose="02020603050405020304" pitchFamily="18" charset="0"/>
                </a:endParaRPr>
              </a:p>
            </p:txBody>
          </p:sp>
          <p:sp>
            <p:nvSpPr>
              <p:cNvPr id="27" name="TextBox 26"/>
              <p:cNvSpPr txBox="1"/>
              <p:nvPr/>
            </p:nvSpPr>
            <p:spPr>
              <a:xfrm>
                <a:off x="304800" y="3334853"/>
                <a:ext cx="4029674" cy="523220"/>
              </a:xfrm>
              <a:prstGeom prst="rect">
                <a:avLst/>
              </a:prstGeom>
              <a:noFill/>
            </p:spPr>
            <p:txBody>
              <a:bodyPr wrap="square" rtlCol="0">
                <a:spAutoFit/>
              </a:bodyPr>
              <a:lstStyle/>
              <a:p>
                <a:r>
                  <a:rPr lang="en-US" sz="2800" b="1" dirty="0" smtClean="0">
                    <a:solidFill>
                      <a:schemeClr val="bg1"/>
                    </a:solidFill>
                    <a:latin typeface="Segoe UI" panose="020B0502040204020203" pitchFamily="34" charset="0"/>
                    <a:cs typeface="Segoe UI" panose="020B0502040204020203" pitchFamily="34" charset="0"/>
                  </a:rPr>
                  <a:t>Result</a:t>
                </a:r>
                <a:endParaRPr lang="en-US" sz="2800" b="1" dirty="0">
                  <a:solidFill>
                    <a:schemeClr val="bg1"/>
                  </a:solidFill>
                  <a:latin typeface="Segoe UI" panose="020B0502040204020203" pitchFamily="34" charset="0"/>
                  <a:cs typeface="Segoe UI" panose="020B0502040204020203" pitchFamily="34" charset="0"/>
                </a:endParaRPr>
              </a:p>
            </p:txBody>
          </p:sp>
        </p:grpSp>
        <p:sp>
          <p:nvSpPr>
            <p:cNvPr id="28" name="Rectangle 15"/>
            <p:cNvSpPr>
              <a:spLocks noChangeArrowheads="1"/>
            </p:cNvSpPr>
            <p:nvPr/>
          </p:nvSpPr>
          <p:spPr bwMode="auto">
            <a:xfrm>
              <a:off x="-12028" y="714233"/>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grpSp>
      <p:sp>
        <p:nvSpPr>
          <p:cNvPr id="5" name="Rectangle 2"/>
          <p:cNvSpPr>
            <a:spLocks noChangeArrowheads="1"/>
          </p:cNvSpPr>
          <p:nvPr/>
        </p:nvSpPr>
        <p:spPr bwMode="auto">
          <a:xfrm>
            <a:off x="313725" y="990599"/>
            <a:ext cx="1673839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Rectangle 2"/>
          <p:cNvSpPr>
            <a:spLocks noChangeArrowheads="1"/>
          </p:cNvSpPr>
          <p:nvPr/>
        </p:nvSpPr>
        <p:spPr bwMode="auto">
          <a:xfrm>
            <a:off x="533399" y="942833"/>
            <a:ext cx="1172307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3" name="Picture 12"/>
          <p:cNvPicPr/>
          <p:nvPr/>
        </p:nvPicPr>
        <p:blipFill rotWithShape="1">
          <a:blip r:embed="rId4">
            <a:extLst>
              <a:ext uri="{28A0092B-C50C-407E-A947-70E740481C1C}">
                <a14:useLocalDpi xmlns:a14="http://schemas.microsoft.com/office/drawing/2010/main" val="0"/>
              </a:ext>
            </a:extLst>
          </a:blip>
          <a:srcRect l="20964" t="14329" r="1267" b="12351"/>
          <a:stretch/>
        </p:blipFill>
        <p:spPr bwMode="auto">
          <a:xfrm>
            <a:off x="313725" y="1140952"/>
            <a:ext cx="8449275" cy="3888248"/>
          </a:xfrm>
          <a:prstGeom prst="rect">
            <a:avLst/>
          </a:prstGeom>
          <a:ln>
            <a:noFill/>
          </a:ln>
          <a:extLst>
            <a:ext uri="{53640926-AAD7-44D8-BBD7-CCE9431645EC}">
              <a14:shadowObscured xmlns:a14="http://schemas.microsoft.com/office/drawing/2010/main"/>
            </a:ext>
          </a:extLst>
        </p:spPr>
      </p:pic>
      <p:sp>
        <p:nvSpPr>
          <p:cNvPr id="4" name="Oval 3"/>
          <p:cNvSpPr/>
          <p:nvPr/>
        </p:nvSpPr>
        <p:spPr>
          <a:xfrm>
            <a:off x="139554" y="1600200"/>
            <a:ext cx="8601675" cy="838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solidFill>
                <a:srgbClr val="002774"/>
              </a:solidFill>
            </a:endParaRPr>
          </a:p>
        </p:txBody>
      </p:sp>
      <p:sp>
        <p:nvSpPr>
          <p:cNvPr id="6" name="Rectangle 5"/>
          <p:cNvSpPr/>
          <p:nvPr/>
        </p:nvSpPr>
        <p:spPr>
          <a:xfrm>
            <a:off x="1066801" y="5334000"/>
            <a:ext cx="6400800" cy="400110"/>
          </a:xfrm>
          <a:prstGeom prst="rect">
            <a:avLst/>
          </a:prstGeom>
        </p:spPr>
        <p:txBody>
          <a:bodyPr wrap="square">
            <a:spAutoFit/>
          </a:bodyPr>
          <a:lstStyle/>
          <a:p>
            <a:pPr algn="ctr"/>
            <a:r>
              <a:rPr lang="en-US" sz="2000" b="1" dirty="0" smtClean="0">
                <a:solidFill>
                  <a:srgbClr val="002774"/>
                </a:solidFill>
              </a:rPr>
              <a:t>Which </a:t>
            </a:r>
            <a:r>
              <a:rPr lang="en-US" sz="2000" b="1" dirty="0">
                <a:solidFill>
                  <a:srgbClr val="002774"/>
                </a:solidFill>
              </a:rPr>
              <a:t>is the best </a:t>
            </a:r>
            <a:r>
              <a:rPr lang="en-US" sz="2000" b="1" dirty="0" smtClean="0">
                <a:solidFill>
                  <a:srgbClr val="002774"/>
                </a:solidFill>
              </a:rPr>
              <a:t>single </a:t>
            </a:r>
            <a:r>
              <a:rPr lang="en-US" sz="2000" b="1" dirty="0">
                <a:solidFill>
                  <a:srgbClr val="002774"/>
                </a:solidFill>
              </a:rPr>
              <a:t>CIF?</a:t>
            </a:r>
          </a:p>
        </p:txBody>
      </p:sp>
    </p:spTree>
    <p:extLst>
      <p:ext uri="{BB962C8B-B14F-4D97-AF65-F5344CB8AC3E}">
        <p14:creationId xmlns:p14="http://schemas.microsoft.com/office/powerpoint/2010/main" val="995284568"/>
      </p:ext>
    </p:extLst>
  </p:cSld>
  <p:clrMapOvr>
    <a:masterClrMapping/>
  </p:clrMapOvr>
  <p:transition>
    <p:split orient="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 name="Group 2"/>
          <p:cNvGrpSpPr/>
          <p:nvPr/>
        </p:nvGrpSpPr>
        <p:grpSpPr>
          <a:xfrm>
            <a:off x="-32982" y="-12774"/>
            <a:ext cx="9164954" cy="803207"/>
            <a:chOff x="-32982" y="-12774"/>
            <a:chExt cx="9164954" cy="803207"/>
          </a:xfrm>
        </p:grpSpPr>
        <p:sp>
          <p:nvSpPr>
            <p:cNvPr id="19" name="Rectangle 16"/>
            <p:cNvSpPr>
              <a:spLocks noChangeArrowheads="1"/>
            </p:cNvSpPr>
            <p:nvPr/>
          </p:nvSpPr>
          <p:spPr bwMode="auto">
            <a:xfrm>
              <a:off x="-32982" y="-12774"/>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3743" y="109273"/>
              <a:ext cx="534057" cy="528759"/>
            </a:xfrm>
            <a:prstGeom prst="rect">
              <a:avLst/>
            </a:prstGeom>
          </p:spPr>
        </p:pic>
        <p:grpSp>
          <p:nvGrpSpPr>
            <p:cNvPr id="23" name="Group 22"/>
            <p:cNvGrpSpPr/>
            <p:nvPr/>
          </p:nvGrpSpPr>
          <p:grpSpPr>
            <a:xfrm>
              <a:off x="54909" y="86686"/>
              <a:ext cx="8327091" cy="551347"/>
              <a:chOff x="45983" y="3334853"/>
              <a:chExt cx="8327091" cy="551347"/>
            </a:xfrm>
          </p:grpSpPr>
          <p:sp>
            <p:nvSpPr>
              <p:cNvPr id="26" name="Text Box 11"/>
              <p:cNvSpPr txBox="1">
                <a:spLocks noChangeArrowheads="1"/>
              </p:cNvSpPr>
              <p:nvPr/>
            </p:nvSpPr>
            <p:spPr bwMode="auto">
              <a:xfrm>
                <a:off x="45983" y="3367797"/>
                <a:ext cx="8327091" cy="518403"/>
              </a:xfrm>
              <a:prstGeom prst="rect">
                <a:avLst/>
              </a:prstGeom>
              <a:solidFill>
                <a:srgbClr val="027E08"/>
              </a:solidFill>
              <a:ln w="9525">
                <a:noFill/>
                <a:miter lim="800000"/>
                <a:headEnd/>
                <a:tailEnd/>
              </a:ln>
            </p:spPr>
            <p:txBody>
              <a:bodyPr wrap="square">
                <a:spAutoFit/>
              </a:bodyPr>
              <a:lstStyle/>
              <a:p>
                <a:pPr fontAlgn="base">
                  <a:spcBef>
                    <a:spcPct val="0"/>
                  </a:spcBef>
                  <a:spcAft>
                    <a:spcPct val="0"/>
                  </a:spcAft>
                </a:pPr>
                <a:endParaRPr lang="en-US" sz="2400" dirty="0">
                  <a:solidFill>
                    <a:schemeClr val="bg1"/>
                  </a:solidFill>
                  <a:latin typeface="Square721 BT"/>
                  <a:cs typeface="Times New Roman" panose="02020603050405020304" pitchFamily="18" charset="0"/>
                </a:endParaRPr>
              </a:p>
            </p:txBody>
          </p:sp>
          <p:sp>
            <p:nvSpPr>
              <p:cNvPr id="27" name="TextBox 26"/>
              <p:cNvSpPr txBox="1"/>
              <p:nvPr/>
            </p:nvSpPr>
            <p:spPr>
              <a:xfrm>
                <a:off x="304800" y="3334853"/>
                <a:ext cx="2750696" cy="523220"/>
              </a:xfrm>
              <a:prstGeom prst="rect">
                <a:avLst/>
              </a:prstGeom>
              <a:noFill/>
            </p:spPr>
            <p:txBody>
              <a:bodyPr wrap="square" rtlCol="0">
                <a:spAutoFit/>
              </a:bodyPr>
              <a:lstStyle/>
              <a:p>
                <a:r>
                  <a:rPr lang="en-US" sz="2800" b="1" dirty="0" err="1" smtClean="0">
                    <a:solidFill>
                      <a:schemeClr val="bg1"/>
                    </a:solidFill>
                    <a:latin typeface="Segoe UI" panose="020B0502040204020203" pitchFamily="34" charset="0"/>
                    <a:cs typeface="Segoe UI" panose="020B0502040204020203" pitchFamily="34" charset="0"/>
                  </a:rPr>
                  <a:t>Evaluasi</a:t>
                </a:r>
                <a:endParaRPr lang="en-US" sz="2800" b="1" dirty="0">
                  <a:solidFill>
                    <a:schemeClr val="bg1"/>
                  </a:solidFill>
                  <a:latin typeface="Segoe UI" panose="020B0502040204020203" pitchFamily="34" charset="0"/>
                  <a:cs typeface="Segoe UI" panose="020B0502040204020203" pitchFamily="34" charset="0"/>
                </a:endParaRPr>
              </a:p>
            </p:txBody>
          </p:sp>
        </p:grpSp>
        <p:sp>
          <p:nvSpPr>
            <p:cNvPr id="28" name="Rectangle 15"/>
            <p:cNvSpPr>
              <a:spLocks noChangeArrowheads="1"/>
            </p:cNvSpPr>
            <p:nvPr/>
          </p:nvSpPr>
          <p:spPr bwMode="auto">
            <a:xfrm>
              <a:off x="-12028" y="714233"/>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grpSp>
      <p:sp>
        <p:nvSpPr>
          <p:cNvPr id="2" name="Rectangle 2"/>
          <p:cNvSpPr>
            <a:spLocks noChangeArrowheads="1"/>
          </p:cNvSpPr>
          <p:nvPr/>
        </p:nvSpPr>
        <p:spPr bwMode="auto">
          <a:xfrm flipV="1">
            <a:off x="2209800" y="-393699"/>
            <a:ext cx="75194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697017490"/>
              </p:ext>
            </p:extLst>
          </p:nvPr>
        </p:nvGraphicFramePr>
        <p:xfrm>
          <a:off x="2209800" y="790433"/>
          <a:ext cx="4164846" cy="6067567"/>
        </p:xfrm>
        <a:graphic>
          <a:graphicData uri="http://schemas.openxmlformats.org/presentationml/2006/ole">
            <mc:AlternateContent xmlns:mc="http://schemas.openxmlformats.org/markup-compatibility/2006">
              <mc:Choice xmlns:v="urn:schemas-microsoft-com:vml" Requires="v">
                <p:oleObj spid="_x0000_s11293" r:id="rId5" imgW="6985000" imgH="10185400" progId="Visio.Drawing.11">
                  <p:embed/>
                </p:oleObj>
              </mc:Choice>
              <mc:Fallback>
                <p:oleObj r:id="rId5" imgW="6985000" imgH="10185400"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790433"/>
                        <a:ext cx="4164846" cy="6067567"/>
                      </a:xfrm>
                      <a:prstGeom prst="rect">
                        <a:avLst/>
                      </a:prstGeom>
                      <a:noFill/>
                    </p:spPr>
                  </p:pic>
                </p:oleObj>
              </mc:Fallback>
            </mc:AlternateContent>
          </a:graphicData>
        </a:graphic>
      </p:graphicFrame>
    </p:spTree>
    <p:extLst>
      <p:ext uri="{BB962C8B-B14F-4D97-AF65-F5344CB8AC3E}">
        <p14:creationId xmlns:p14="http://schemas.microsoft.com/office/powerpoint/2010/main" val="286933679"/>
      </p:ext>
    </p:extLst>
  </p:cSld>
  <p:clrMapOvr>
    <a:masterClrMapping/>
  </p:clrMapOvr>
  <p:transition>
    <p:split orient="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 name="TextBox 23"/>
          <p:cNvSpPr txBox="1"/>
          <p:nvPr/>
        </p:nvSpPr>
        <p:spPr>
          <a:xfrm>
            <a:off x="423387" y="3367078"/>
            <a:ext cx="3948159" cy="1015663"/>
          </a:xfrm>
          <a:prstGeom prst="rect">
            <a:avLst/>
          </a:prstGeom>
          <a:solidFill>
            <a:srgbClr val="0070C0"/>
          </a:solidFill>
        </p:spPr>
        <p:txBody>
          <a:bodyPr wrap="square" rtlCol="0">
            <a:spAutoFit/>
          </a:bodyPr>
          <a:lstStyle/>
          <a:p>
            <a:pPr marL="273050"/>
            <a:endParaRPr lang="id-ID" sz="2000" b="1" dirty="0" smtClean="0">
              <a:solidFill>
                <a:schemeClr val="bg1"/>
              </a:solidFill>
              <a:latin typeface="Segoe UI" panose="020B0502040204020203" pitchFamily="34" charset="0"/>
              <a:cs typeface="Segoe UI" panose="020B0502040204020203" pitchFamily="34" charset="0"/>
            </a:endParaRPr>
          </a:p>
          <a:p>
            <a:pPr marL="273050"/>
            <a:r>
              <a:rPr lang="en-US" sz="2000" b="1" dirty="0" smtClean="0">
                <a:solidFill>
                  <a:schemeClr val="bg1"/>
                </a:solidFill>
                <a:latin typeface="Segoe UI" panose="020B0502040204020203" pitchFamily="34" charset="0"/>
                <a:cs typeface="Segoe UI" panose="020B0502040204020203" pitchFamily="34" charset="0"/>
              </a:rPr>
              <a:t>Update Golden Data</a:t>
            </a:r>
            <a:endParaRPr lang="id-ID" sz="2000" b="1" dirty="0" smtClean="0">
              <a:solidFill>
                <a:schemeClr val="bg1"/>
              </a:solidFill>
              <a:latin typeface="Segoe UI" panose="020B0502040204020203" pitchFamily="34" charset="0"/>
              <a:cs typeface="Segoe UI" panose="020B0502040204020203" pitchFamily="34" charset="0"/>
            </a:endParaRPr>
          </a:p>
          <a:p>
            <a:pPr marL="273050"/>
            <a:endParaRPr lang="en-US" sz="2000" b="1" dirty="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421112" y="1826328"/>
            <a:ext cx="3950434" cy="1015663"/>
          </a:xfrm>
          <a:prstGeom prst="rect">
            <a:avLst/>
          </a:prstGeom>
          <a:solidFill>
            <a:srgbClr val="027E08"/>
          </a:solidFill>
        </p:spPr>
        <p:txBody>
          <a:bodyPr wrap="square" rtlCol="0">
            <a:spAutoFit/>
          </a:bodyPr>
          <a:lstStyle/>
          <a:p>
            <a:pPr indent="228600"/>
            <a:endParaRPr lang="id-ID" sz="2000" b="1" dirty="0" smtClean="0">
              <a:solidFill>
                <a:srgbClr val="FFFFFF"/>
              </a:solidFill>
              <a:latin typeface="Segoe UI" pitchFamily="34" charset="0"/>
              <a:cs typeface="Segoe UI" pitchFamily="34" charset="0"/>
            </a:endParaRPr>
          </a:p>
          <a:p>
            <a:pPr indent="228600"/>
            <a:r>
              <a:rPr lang="en-US" sz="2000" b="1" dirty="0" smtClean="0">
                <a:solidFill>
                  <a:srgbClr val="FFFFFF"/>
                </a:solidFill>
                <a:latin typeface="Segoe UI" pitchFamily="34" charset="0"/>
                <a:cs typeface="Segoe UI" pitchFamily="34" charset="0"/>
              </a:rPr>
              <a:t>Merge		</a:t>
            </a:r>
            <a:endParaRPr lang="id-ID" sz="2000" b="1" dirty="0" smtClean="0">
              <a:solidFill>
                <a:srgbClr val="FFFFFF"/>
              </a:solidFill>
              <a:latin typeface="Segoe UI" pitchFamily="34" charset="0"/>
              <a:cs typeface="Segoe UI" pitchFamily="34" charset="0"/>
            </a:endParaRPr>
          </a:p>
          <a:p>
            <a:pPr indent="228600"/>
            <a:endParaRPr lang="id-ID" sz="2000" b="1" dirty="0">
              <a:solidFill>
                <a:schemeClr val="bg1"/>
              </a:solidFill>
              <a:latin typeface="Segoe UI" panose="020B0502040204020203" pitchFamily="34" charset="0"/>
              <a:cs typeface="Segoe UI" panose="020B0502040204020203" pitchFamily="34" charset="0"/>
            </a:endParaRPr>
          </a:p>
        </p:txBody>
      </p:sp>
      <p:sp>
        <p:nvSpPr>
          <p:cNvPr id="25" name="TextBox 24"/>
          <p:cNvSpPr txBox="1"/>
          <p:nvPr/>
        </p:nvSpPr>
        <p:spPr>
          <a:xfrm>
            <a:off x="4889123" y="1806677"/>
            <a:ext cx="3948161" cy="1015663"/>
          </a:xfrm>
          <a:prstGeom prst="rect">
            <a:avLst/>
          </a:prstGeom>
          <a:solidFill>
            <a:srgbClr val="002060"/>
          </a:solidFill>
        </p:spPr>
        <p:txBody>
          <a:bodyPr wrap="square" rtlCol="0">
            <a:spAutoFit/>
          </a:bodyPr>
          <a:lstStyle/>
          <a:p>
            <a:pPr marL="273050"/>
            <a:endParaRPr lang="id-ID" sz="2000" b="1" dirty="0" smtClean="0">
              <a:solidFill>
                <a:schemeClr val="bg1"/>
              </a:solidFill>
              <a:latin typeface="Segoe UI" panose="020B0502040204020203" pitchFamily="34" charset="0"/>
              <a:cs typeface="Segoe UI" panose="020B0502040204020203" pitchFamily="34" charset="0"/>
            </a:endParaRPr>
          </a:p>
          <a:p>
            <a:pPr marL="273050"/>
            <a:r>
              <a:rPr lang="id-ID" sz="2000" b="1" dirty="0" err="1" smtClean="0">
                <a:solidFill>
                  <a:srgbClr val="FFFFFF"/>
                </a:solidFill>
                <a:latin typeface="Square721 BT" pitchFamily="34" charset="0"/>
                <a:cs typeface="Arial" pitchFamily="34" charset="0"/>
              </a:rPr>
              <a:t>Unmerge</a:t>
            </a:r>
            <a:endParaRPr lang="id-ID" sz="2000" b="1" dirty="0" smtClean="0">
              <a:solidFill>
                <a:srgbClr val="FFFFFF"/>
              </a:solidFill>
              <a:latin typeface="Square721 BT" pitchFamily="34" charset="0"/>
              <a:cs typeface="Arial" pitchFamily="34" charset="0"/>
            </a:endParaRPr>
          </a:p>
          <a:p>
            <a:pPr marL="273050"/>
            <a:endParaRPr lang="id-ID" sz="2000" b="1" dirty="0" smtClean="0">
              <a:solidFill>
                <a:srgbClr val="FFFFFF"/>
              </a:solidFill>
              <a:latin typeface="Square721 BT" pitchFamily="34" charset="0"/>
              <a:cs typeface="Arial" pitchFamily="34" charset="0"/>
            </a:endParaRPr>
          </a:p>
        </p:txBody>
      </p:sp>
      <p:grpSp>
        <p:nvGrpSpPr>
          <p:cNvPr id="3" name="Group 2"/>
          <p:cNvGrpSpPr/>
          <p:nvPr/>
        </p:nvGrpSpPr>
        <p:grpSpPr>
          <a:xfrm>
            <a:off x="-32982" y="-12774"/>
            <a:ext cx="9164954" cy="803207"/>
            <a:chOff x="-32982" y="-12774"/>
            <a:chExt cx="9164954" cy="803207"/>
          </a:xfrm>
        </p:grpSpPr>
        <p:sp>
          <p:nvSpPr>
            <p:cNvPr id="19" name="Rectangle 16"/>
            <p:cNvSpPr>
              <a:spLocks noChangeArrowheads="1"/>
            </p:cNvSpPr>
            <p:nvPr/>
          </p:nvSpPr>
          <p:spPr bwMode="auto">
            <a:xfrm>
              <a:off x="-32982" y="-12774"/>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3743" y="109273"/>
              <a:ext cx="534057" cy="528759"/>
            </a:xfrm>
            <a:prstGeom prst="rect">
              <a:avLst/>
            </a:prstGeom>
          </p:spPr>
        </p:pic>
        <p:grpSp>
          <p:nvGrpSpPr>
            <p:cNvPr id="23" name="Group 22"/>
            <p:cNvGrpSpPr/>
            <p:nvPr/>
          </p:nvGrpSpPr>
          <p:grpSpPr>
            <a:xfrm>
              <a:off x="54909" y="86686"/>
              <a:ext cx="8327091" cy="551347"/>
              <a:chOff x="45983" y="3334853"/>
              <a:chExt cx="8327091" cy="551347"/>
            </a:xfrm>
          </p:grpSpPr>
          <p:sp>
            <p:nvSpPr>
              <p:cNvPr id="26" name="Text Box 11"/>
              <p:cNvSpPr txBox="1">
                <a:spLocks noChangeArrowheads="1"/>
              </p:cNvSpPr>
              <p:nvPr/>
            </p:nvSpPr>
            <p:spPr bwMode="auto">
              <a:xfrm>
                <a:off x="45983" y="3367797"/>
                <a:ext cx="8327091" cy="518403"/>
              </a:xfrm>
              <a:prstGeom prst="rect">
                <a:avLst/>
              </a:prstGeom>
              <a:solidFill>
                <a:srgbClr val="027E08"/>
              </a:solidFill>
              <a:ln w="9525">
                <a:noFill/>
                <a:miter lim="800000"/>
                <a:headEnd/>
                <a:tailEnd/>
              </a:ln>
            </p:spPr>
            <p:txBody>
              <a:bodyPr wrap="square">
                <a:spAutoFit/>
              </a:bodyPr>
              <a:lstStyle/>
              <a:p>
                <a:pPr fontAlgn="base">
                  <a:spcBef>
                    <a:spcPct val="0"/>
                  </a:spcBef>
                  <a:spcAft>
                    <a:spcPct val="0"/>
                  </a:spcAft>
                </a:pPr>
                <a:endParaRPr lang="en-US" sz="2400" dirty="0">
                  <a:solidFill>
                    <a:schemeClr val="bg1"/>
                  </a:solidFill>
                  <a:latin typeface="Square721 BT"/>
                  <a:cs typeface="Times New Roman" panose="02020603050405020304" pitchFamily="18" charset="0"/>
                </a:endParaRPr>
              </a:p>
            </p:txBody>
          </p:sp>
          <p:sp>
            <p:nvSpPr>
              <p:cNvPr id="27" name="TextBox 26"/>
              <p:cNvSpPr txBox="1"/>
              <p:nvPr/>
            </p:nvSpPr>
            <p:spPr>
              <a:xfrm>
                <a:off x="304800" y="3334853"/>
                <a:ext cx="2750696" cy="523220"/>
              </a:xfrm>
              <a:prstGeom prst="rect">
                <a:avLst/>
              </a:prstGeom>
              <a:noFill/>
            </p:spPr>
            <p:txBody>
              <a:bodyPr wrap="square" rtlCol="0">
                <a:spAutoFit/>
              </a:bodyPr>
              <a:lstStyle/>
              <a:p>
                <a:r>
                  <a:rPr lang="en-US" sz="2800" b="1" dirty="0" err="1" smtClean="0">
                    <a:solidFill>
                      <a:schemeClr val="bg1"/>
                    </a:solidFill>
                    <a:latin typeface="Segoe UI" panose="020B0502040204020203" pitchFamily="34" charset="0"/>
                    <a:cs typeface="Segoe UI" panose="020B0502040204020203" pitchFamily="34" charset="0"/>
                  </a:rPr>
                  <a:t>Evaluasi</a:t>
                </a:r>
                <a:endParaRPr lang="en-US" sz="2800" b="1" dirty="0">
                  <a:solidFill>
                    <a:schemeClr val="bg1"/>
                  </a:solidFill>
                  <a:latin typeface="Segoe UI" panose="020B0502040204020203" pitchFamily="34" charset="0"/>
                  <a:cs typeface="Segoe UI" panose="020B0502040204020203" pitchFamily="34" charset="0"/>
                </a:endParaRPr>
              </a:p>
            </p:txBody>
          </p:sp>
        </p:grpSp>
        <p:sp>
          <p:nvSpPr>
            <p:cNvPr id="28" name="Rectangle 15"/>
            <p:cNvSpPr>
              <a:spLocks noChangeArrowheads="1"/>
            </p:cNvSpPr>
            <p:nvPr/>
          </p:nvSpPr>
          <p:spPr bwMode="auto">
            <a:xfrm>
              <a:off x="-12028" y="714233"/>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grpSp>
      <p:sp>
        <p:nvSpPr>
          <p:cNvPr id="16" name="TextBox 15"/>
          <p:cNvSpPr txBox="1"/>
          <p:nvPr/>
        </p:nvSpPr>
        <p:spPr>
          <a:xfrm>
            <a:off x="4916337" y="3367078"/>
            <a:ext cx="3948159" cy="1015663"/>
          </a:xfrm>
          <a:prstGeom prst="rect">
            <a:avLst/>
          </a:prstGeom>
          <a:solidFill>
            <a:srgbClr val="0070C0"/>
          </a:solidFill>
        </p:spPr>
        <p:txBody>
          <a:bodyPr wrap="square" rtlCol="0">
            <a:spAutoFit/>
          </a:bodyPr>
          <a:lstStyle/>
          <a:p>
            <a:pPr marL="273050"/>
            <a:endParaRPr lang="id-ID" sz="2000" dirty="0" smtClean="0">
              <a:solidFill>
                <a:schemeClr val="bg1"/>
              </a:solidFill>
              <a:latin typeface="Segoe UI" panose="020B0502040204020203" pitchFamily="34" charset="0"/>
              <a:cs typeface="Segoe UI" panose="020B0502040204020203" pitchFamily="34" charset="0"/>
            </a:endParaRPr>
          </a:p>
          <a:p>
            <a:pPr marL="273050"/>
            <a:r>
              <a:rPr lang="en-US" sz="2000" dirty="0" smtClean="0">
                <a:solidFill>
                  <a:schemeClr val="bg1"/>
                </a:solidFill>
                <a:latin typeface="Segoe UI" panose="020B0502040204020203" pitchFamily="34" charset="0"/>
                <a:cs typeface="Segoe UI" panose="020B0502040204020203" pitchFamily="34" charset="0"/>
              </a:rPr>
              <a:t>Approval</a:t>
            </a:r>
            <a:endParaRPr lang="id-ID" sz="2000" dirty="0" smtClean="0">
              <a:solidFill>
                <a:schemeClr val="bg1"/>
              </a:solidFill>
              <a:latin typeface="Segoe UI" panose="020B0502040204020203" pitchFamily="34" charset="0"/>
              <a:cs typeface="Segoe UI" panose="020B0502040204020203" pitchFamily="34" charset="0"/>
            </a:endParaRPr>
          </a:p>
          <a:p>
            <a:pPr marL="273050"/>
            <a:endParaRPr lang="en-US"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0354237"/>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animBg="1"/>
      <p:bldP spid="2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 name="Group 2"/>
          <p:cNvGrpSpPr/>
          <p:nvPr/>
        </p:nvGrpSpPr>
        <p:grpSpPr>
          <a:xfrm>
            <a:off x="-32982" y="-12774"/>
            <a:ext cx="9164954" cy="803207"/>
            <a:chOff x="-32982" y="-12774"/>
            <a:chExt cx="9164954" cy="803207"/>
          </a:xfrm>
        </p:grpSpPr>
        <p:sp>
          <p:nvSpPr>
            <p:cNvPr id="19" name="Rectangle 16"/>
            <p:cNvSpPr>
              <a:spLocks noChangeArrowheads="1"/>
            </p:cNvSpPr>
            <p:nvPr/>
          </p:nvSpPr>
          <p:spPr bwMode="auto">
            <a:xfrm>
              <a:off x="-32982" y="-12774"/>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3743" y="109273"/>
              <a:ext cx="534057" cy="528759"/>
            </a:xfrm>
            <a:prstGeom prst="rect">
              <a:avLst/>
            </a:prstGeom>
          </p:spPr>
        </p:pic>
        <p:grpSp>
          <p:nvGrpSpPr>
            <p:cNvPr id="23" name="Group 22"/>
            <p:cNvGrpSpPr/>
            <p:nvPr/>
          </p:nvGrpSpPr>
          <p:grpSpPr>
            <a:xfrm>
              <a:off x="54909" y="86686"/>
              <a:ext cx="8327091" cy="551347"/>
              <a:chOff x="45983" y="3334853"/>
              <a:chExt cx="8327091" cy="551347"/>
            </a:xfrm>
          </p:grpSpPr>
          <p:sp>
            <p:nvSpPr>
              <p:cNvPr id="26" name="Text Box 11"/>
              <p:cNvSpPr txBox="1">
                <a:spLocks noChangeArrowheads="1"/>
              </p:cNvSpPr>
              <p:nvPr/>
            </p:nvSpPr>
            <p:spPr bwMode="auto">
              <a:xfrm>
                <a:off x="45983" y="3367797"/>
                <a:ext cx="8327091" cy="518403"/>
              </a:xfrm>
              <a:prstGeom prst="rect">
                <a:avLst/>
              </a:prstGeom>
              <a:solidFill>
                <a:srgbClr val="027E08"/>
              </a:solidFill>
              <a:ln w="9525">
                <a:noFill/>
                <a:miter lim="800000"/>
                <a:headEnd/>
                <a:tailEnd/>
              </a:ln>
            </p:spPr>
            <p:txBody>
              <a:bodyPr wrap="square">
                <a:spAutoFit/>
              </a:bodyPr>
              <a:lstStyle/>
              <a:p>
                <a:pPr fontAlgn="base">
                  <a:spcBef>
                    <a:spcPct val="0"/>
                  </a:spcBef>
                  <a:spcAft>
                    <a:spcPct val="0"/>
                  </a:spcAft>
                </a:pPr>
                <a:endParaRPr lang="en-US" sz="2400" dirty="0">
                  <a:solidFill>
                    <a:schemeClr val="bg1"/>
                  </a:solidFill>
                  <a:latin typeface="Square721 BT"/>
                  <a:cs typeface="Times New Roman" panose="02020603050405020304" pitchFamily="18" charset="0"/>
                </a:endParaRPr>
              </a:p>
            </p:txBody>
          </p:sp>
          <p:sp>
            <p:nvSpPr>
              <p:cNvPr id="27" name="TextBox 26"/>
              <p:cNvSpPr txBox="1"/>
              <p:nvPr/>
            </p:nvSpPr>
            <p:spPr>
              <a:xfrm>
                <a:off x="304800" y="3334853"/>
                <a:ext cx="2750696" cy="523220"/>
              </a:xfrm>
              <a:prstGeom prst="rect">
                <a:avLst/>
              </a:prstGeom>
              <a:noFill/>
            </p:spPr>
            <p:txBody>
              <a:bodyPr wrap="square" rtlCol="0">
                <a:spAutoFit/>
              </a:bodyPr>
              <a:lstStyle/>
              <a:p>
                <a:r>
                  <a:rPr lang="en-US" sz="2800" b="1" dirty="0" smtClean="0">
                    <a:solidFill>
                      <a:schemeClr val="bg1"/>
                    </a:solidFill>
                    <a:latin typeface="Segoe UI" panose="020B0502040204020203" pitchFamily="34" charset="0"/>
                    <a:cs typeface="Segoe UI" panose="020B0502040204020203" pitchFamily="34" charset="0"/>
                  </a:rPr>
                  <a:t>Approval</a:t>
                </a:r>
                <a:endParaRPr lang="en-US" sz="2800" b="1" dirty="0">
                  <a:solidFill>
                    <a:schemeClr val="bg1"/>
                  </a:solidFill>
                  <a:latin typeface="Segoe UI" panose="020B0502040204020203" pitchFamily="34" charset="0"/>
                  <a:cs typeface="Segoe UI" panose="020B0502040204020203" pitchFamily="34" charset="0"/>
                </a:endParaRPr>
              </a:p>
            </p:txBody>
          </p:sp>
        </p:grpSp>
        <p:sp>
          <p:nvSpPr>
            <p:cNvPr id="28" name="Rectangle 15"/>
            <p:cNvSpPr>
              <a:spLocks noChangeArrowheads="1"/>
            </p:cNvSpPr>
            <p:nvPr/>
          </p:nvSpPr>
          <p:spPr bwMode="auto">
            <a:xfrm>
              <a:off x="-12028" y="714233"/>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grpSp>
      <p:sp>
        <p:nvSpPr>
          <p:cNvPr id="2" name="Rectangle 2"/>
          <p:cNvSpPr>
            <a:spLocks noChangeArrowheads="1"/>
          </p:cNvSpPr>
          <p:nvPr/>
        </p:nvSpPr>
        <p:spPr bwMode="auto">
          <a:xfrm>
            <a:off x="1904999" y="791651"/>
            <a:ext cx="99752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4381518"/>
              </p:ext>
            </p:extLst>
          </p:nvPr>
        </p:nvGraphicFramePr>
        <p:xfrm>
          <a:off x="1905000" y="858982"/>
          <a:ext cx="4724400" cy="6151418"/>
        </p:xfrm>
        <a:graphic>
          <a:graphicData uri="http://schemas.openxmlformats.org/presentationml/2006/ole">
            <mc:AlternateContent xmlns:mc="http://schemas.openxmlformats.org/markup-compatibility/2006">
              <mc:Choice xmlns:v="urn:schemas-microsoft-com:vml" Requires="v">
                <p:oleObj spid="_x0000_s10274" r:id="rId5" imgW="6197600" imgH="8089900" progId="Visio.Drawing.11">
                  <p:embed/>
                </p:oleObj>
              </mc:Choice>
              <mc:Fallback>
                <p:oleObj r:id="rId5" imgW="6197600" imgH="8089900"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858982"/>
                        <a:ext cx="4724400" cy="6151418"/>
                      </a:xfrm>
                      <a:prstGeom prst="rect">
                        <a:avLst/>
                      </a:prstGeom>
                      <a:noFill/>
                    </p:spPr>
                  </p:pic>
                </p:oleObj>
              </mc:Fallback>
            </mc:AlternateContent>
          </a:graphicData>
        </a:graphic>
      </p:graphicFrame>
    </p:spTree>
    <p:extLst>
      <p:ext uri="{BB962C8B-B14F-4D97-AF65-F5344CB8AC3E}">
        <p14:creationId xmlns:p14="http://schemas.microsoft.com/office/powerpoint/2010/main" val="1478811576"/>
      </p:ext>
    </p:extLst>
  </p:cSld>
  <p:clrMapOvr>
    <a:masterClrMapping/>
  </p:clrMapOvr>
  <p:transition>
    <p:split orient="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 name="Rectangle 15"/>
          <p:cNvSpPr>
            <a:spLocks noChangeArrowheads="1"/>
          </p:cNvSpPr>
          <p:nvPr/>
        </p:nvSpPr>
        <p:spPr bwMode="auto">
          <a:xfrm>
            <a:off x="-20954" y="3962400"/>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sp>
        <p:nvSpPr>
          <p:cNvPr id="19" name="Rectangle 16"/>
          <p:cNvSpPr>
            <a:spLocks noChangeArrowheads="1"/>
          </p:cNvSpPr>
          <p:nvPr/>
        </p:nvSpPr>
        <p:spPr bwMode="auto">
          <a:xfrm>
            <a:off x="-41908" y="3235393"/>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pic>
        <p:nvPicPr>
          <p:cNvPr id="21"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8268356" y="3335855"/>
            <a:ext cx="570843" cy="5222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6200" y="3357440"/>
            <a:ext cx="534057" cy="5287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 Box 11"/>
          <p:cNvSpPr txBox="1">
            <a:spLocks noChangeArrowheads="1"/>
          </p:cNvSpPr>
          <p:nvPr/>
        </p:nvSpPr>
        <p:spPr bwMode="auto">
          <a:xfrm>
            <a:off x="45983" y="3367797"/>
            <a:ext cx="6348955" cy="518403"/>
          </a:xfrm>
          <a:prstGeom prst="rect">
            <a:avLst/>
          </a:prstGeom>
          <a:solidFill>
            <a:srgbClr val="027E08"/>
          </a:solidFill>
          <a:ln w="9525">
            <a:noFill/>
            <a:miter lim="800000"/>
            <a:headEnd/>
            <a:tailEnd/>
          </a:ln>
        </p:spPr>
        <p:txBody>
          <a:bodyPr wrap="square">
            <a:spAutoFit/>
          </a:bodyPr>
          <a:lstStyle/>
          <a:p>
            <a:pPr fontAlgn="base">
              <a:spcBef>
                <a:spcPct val="0"/>
              </a:spcBef>
              <a:spcAft>
                <a:spcPct val="0"/>
              </a:spcAft>
            </a:pPr>
            <a:endParaRPr lang="en-US" sz="2400" dirty="0">
              <a:solidFill>
                <a:schemeClr val="bg1"/>
              </a:solidFill>
              <a:latin typeface="Square721 BT"/>
              <a:cs typeface="Times New Roman" panose="02020603050405020304" pitchFamily="18" charset="0"/>
            </a:endParaRPr>
          </a:p>
        </p:txBody>
      </p:sp>
      <p:sp>
        <p:nvSpPr>
          <p:cNvPr id="9" name="TextBox 8"/>
          <p:cNvSpPr txBox="1"/>
          <p:nvPr/>
        </p:nvSpPr>
        <p:spPr>
          <a:xfrm>
            <a:off x="304800" y="3334853"/>
            <a:ext cx="5943600" cy="523220"/>
          </a:xfrm>
          <a:prstGeom prst="rect">
            <a:avLst/>
          </a:prstGeom>
          <a:noFill/>
        </p:spPr>
        <p:txBody>
          <a:bodyPr wrap="square" rtlCol="0">
            <a:spAutoFit/>
          </a:bodyPr>
          <a:lstStyle/>
          <a:p>
            <a:r>
              <a:rPr lang="en-US" sz="2800" b="1" dirty="0" smtClean="0">
                <a:solidFill>
                  <a:schemeClr val="bg1"/>
                </a:solidFill>
                <a:latin typeface="Segoe UI" panose="020B0502040204020203" pitchFamily="34" charset="0"/>
                <a:cs typeface="Segoe UI" panose="020B0502040204020203" pitchFamily="34" charset="0"/>
              </a:rPr>
              <a:t>Thanks</a:t>
            </a:r>
            <a:endParaRPr lang="en-US" sz="2800" b="1" dirty="0">
              <a:solidFill>
                <a:schemeClr val="bg1"/>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0800" y="3366549"/>
            <a:ext cx="1214138" cy="519651"/>
          </a:xfrm>
          <a:prstGeom prst="rect">
            <a:avLst/>
          </a:prstGeom>
        </p:spPr>
      </p:pic>
    </p:spTree>
    <p:extLst>
      <p:ext uri="{BB962C8B-B14F-4D97-AF65-F5344CB8AC3E}">
        <p14:creationId xmlns:p14="http://schemas.microsoft.com/office/powerpoint/2010/main" val="3002510312"/>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143000"/>
            <a:ext cx="8833733" cy="5260538"/>
          </a:xfrm>
          <a:prstGeom prst="rect">
            <a:avLst/>
          </a:prstGeom>
        </p:spPr>
      </p:pic>
      <p:sp>
        <p:nvSpPr>
          <p:cNvPr id="4" name="TextBox 3"/>
          <p:cNvSpPr txBox="1"/>
          <p:nvPr/>
        </p:nvSpPr>
        <p:spPr>
          <a:xfrm>
            <a:off x="457200" y="304800"/>
            <a:ext cx="8305800" cy="369332"/>
          </a:xfrm>
          <a:prstGeom prst="rect">
            <a:avLst/>
          </a:prstGeom>
          <a:noFill/>
        </p:spPr>
        <p:txBody>
          <a:bodyPr wrap="square" rtlCol="0">
            <a:spAutoFit/>
          </a:bodyPr>
          <a:lstStyle/>
          <a:p>
            <a:endParaRPr lang="en-US" dirty="0"/>
          </a:p>
        </p:txBody>
      </p:sp>
      <p:sp>
        <p:nvSpPr>
          <p:cNvPr id="5" name="TextBox 4"/>
          <p:cNvSpPr txBox="1"/>
          <p:nvPr/>
        </p:nvSpPr>
        <p:spPr>
          <a:xfrm>
            <a:off x="-18171" y="76200"/>
            <a:ext cx="9144000" cy="923330"/>
          </a:xfrm>
          <a:prstGeom prst="rect">
            <a:avLst/>
          </a:prstGeom>
          <a:solidFill>
            <a:srgbClr val="027E08"/>
          </a:solidFill>
        </p:spPr>
        <p:txBody>
          <a:bodyPr wrap="square" rtlCol="0">
            <a:spAutoFit/>
          </a:bodyPr>
          <a:lstStyle/>
          <a:p>
            <a:pPr>
              <a:lnSpc>
                <a:spcPct val="150000"/>
              </a:lnSpc>
            </a:pPr>
            <a:r>
              <a:rPr lang="en-US" sz="2400" b="1" dirty="0" smtClean="0">
                <a:solidFill>
                  <a:schemeClr val="bg1"/>
                </a:solidFill>
                <a:latin typeface="Segoe UI" panose="020B0502040204020203" pitchFamily="34" charset="0"/>
                <a:cs typeface="Segoe UI" panose="020B0502040204020203" pitchFamily="34" charset="0"/>
              </a:rPr>
              <a:t>Customer Information File (CIF)</a:t>
            </a:r>
          </a:p>
          <a:p>
            <a:pPr>
              <a:lnSpc>
                <a:spcPct val="150000"/>
              </a:lnSpc>
            </a:pPr>
            <a:r>
              <a:rPr lang="en-US" sz="1200" dirty="0" smtClean="0">
                <a:solidFill>
                  <a:schemeClr val="bg1"/>
                </a:solidFill>
                <a:latin typeface="Segoe UI" panose="020B0502040204020203" pitchFamily="34" charset="0"/>
                <a:cs typeface="Segoe UI" panose="020B0502040204020203" pitchFamily="34" charset="0"/>
              </a:rPr>
              <a:t>Image source: 1) </a:t>
            </a:r>
            <a:r>
              <a:rPr lang="en-US" sz="1200" dirty="0" smtClean="0">
                <a:solidFill>
                  <a:schemeClr val="bg1"/>
                </a:solidFill>
                <a:latin typeface="Segoe UI" panose="020B0502040204020203" pitchFamily="34" charset="0"/>
                <a:cs typeface="Segoe UI" panose="020B0502040204020203" pitchFamily="34" charset="0"/>
                <a:hlinkClick r:id="rId4"/>
              </a:rPr>
              <a:t>https</a:t>
            </a:r>
            <a:r>
              <a:rPr lang="en-US" sz="1200" dirty="0">
                <a:solidFill>
                  <a:schemeClr val="bg1"/>
                </a:solidFill>
                <a:latin typeface="Segoe UI" panose="020B0502040204020203" pitchFamily="34" charset="0"/>
                <a:cs typeface="Segoe UI" panose="020B0502040204020203" pitchFamily="34" charset="0"/>
                <a:hlinkClick r:id="rId4"/>
              </a:rPr>
              <a:t>://</a:t>
            </a:r>
            <a:r>
              <a:rPr lang="en-US" sz="1200" dirty="0" smtClean="0">
                <a:solidFill>
                  <a:schemeClr val="bg1"/>
                </a:solidFill>
                <a:latin typeface="Segoe UI" panose="020B0502040204020203" pitchFamily="34" charset="0"/>
                <a:cs typeface="Segoe UI" panose="020B0502040204020203" pitchFamily="34" charset="0"/>
                <a:hlinkClick r:id="rId4"/>
              </a:rPr>
              <a:t>www.allacronyms.com/126221rbot.png</a:t>
            </a:r>
            <a:r>
              <a:rPr lang="en-US" sz="1200" dirty="0" smtClean="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626822682"/>
      </p:ext>
    </p:extLst>
  </p:cSld>
  <p:clrMapOvr>
    <a:masterClrMapping/>
  </p:clrMapOvr>
  <mc:AlternateContent xmlns:mc="http://schemas.openxmlformats.org/markup-compatibility/2006" xmlns:p14="http://schemas.microsoft.com/office/powerpoint/2010/main">
    <mc:Choice Requires="p14">
      <p:transition spd="slow" p14:dur="5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1228130"/>
            <a:ext cx="4266495" cy="2659421"/>
          </a:xfrm>
          <a:prstGeom prst="rect">
            <a:avLst/>
          </a:prstGeom>
        </p:spPr>
      </p:pic>
      <p:sp>
        <p:nvSpPr>
          <p:cNvPr id="4" name="TextBox 3"/>
          <p:cNvSpPr txBox="1"/>
          <p:nvPr/>
        </p:nvSpPr>
        <p:spPr>
          <a:xfrm>
            <a:off x="457200" y="304800"/>
            <a:ext cx="8305800" cy="369332"/>
          </a:xfrm>
          <a:prstGeom prst="rect">
            <a:avLst/>
          </a:prstGeom>
          <a:noFill/>
        </p:spPr>
        <p:txBody>
          <a:bodyPr wrap="square" rtlCol="0">
            <a:spAutoFit/>
          </a:bodyPr>
          <a:lstStyle/>
          <a:p>
            <a:endParaRPr lang="en-US" dirty="0"/>
          </a:p>
        </p:txBody>
      </p:sp>
      <p:sp>
        <p:nvSpPr>
          <p:cNvPr id="5" name="TextBox 4"/>
          <p:cNvSpPr txBox="1"/>
          <p:nvPr/>
        </p:nvSpPr>
        <p:spPr>
          <a:xfrm>
            <a:off x="0" y="76200"/>
            <a:ext cx="9144000" cy="923330"/>
          </a:xfrm>
          <a:prstGeom prst="rect">
            <a:avLst/>
          </a:prstGeom>
          <a:solidFill>
            <a:srgbClr val="027E08"/>
          </a:solidFill>
        </p:spPr>
        <p:txBody>
          <a:bodyPr wrap="square" rtlCol="0">
            <a:spAutoFit/>
          </a:bodyPr>
          <a:lstStyle/>
          <a:p>
            <a:pPr>
              <a:lnSpc>
                <a:spcPct val="150000"/>
              </a:lnSpc>
            </a:pPr>
            <a:r>
              <a:rPr lang="en-US" sz="2400" b="1" dirty="0" smtClean="0">
                <a:solidFill>
                  <a:schemeClr val="bg1"/>
                </a:solidFill>
                <a:latin typeface="Segoe UI" panose="020B0502040204020203" pitchFamily="34" charset="0"/>
                <a:cs typeface="Segoe UI" panose="020B0502040204020203" pitchFamily="34" charset="0"/>
              </a:rPr>
              <a:t>Customer data/CIF duplication </a:t>
            </a:r>
            <a:r>
              <a:rPr lang="en-US" sz="2400" b="1" dirty="0">
                <a:solidFill>
                  <a:schemeClr val="bg1"/>
                </a:solidFill>
                <a:latin typeface="Segoe UI" panose="020B0502040204020203" pitchFamily="34" charset="0"/>
                <a:cs typeface="Segoe UI" panose="020B0502040204020203" pitchFamily="34" charset="0"/>
              </a:rPr>
              <a:t>in </a:t>
            </a:r>
            <a:r>
              <a:rPr lang="en-US" sz="2400" b="1" dirty="0" smtClean="0">
                <a:solidFill>
                  <a:schemeClr val="bg1"/>
                </a:solidFill>
                <a:latin typeface="Segoe UI" panose="020B0502040204020203" pitchFamily="34" charset="0"/>
                <a:cs typeface="Segoe UI" panose="020B0502040204020203" pitchFamily="34" charset="0"/>
              </a:rPr>
              <a:t>BDI’s application databases</a:t>
            </a:r>
            <a:endParaRPr lang="en-US" sz="2400" b="1" dirty="0">
              <a:solidFill>
                <a:schemeClr val="bg1"/>
              </a:solidFill>
              <a:latin typeface="Segoe UI" panose="020B0502040204020203" pitchFamily="34" charset="0"/>
              <a:cs typeface="Segoe UI" panose="020B0502040204020203" pitchFamily="34" charset="0"/>
            </a:endParaRPr>
          </a:p>
          <a:p>
            <a:pPr>
              <a:lnSpc>
                <a:spcPct val="150000"/>
              </a:lnSpc>
            </a:pPr>
            <a:r>
              <a:rPr lang="en-US" sz="1200" dirty="0" smtClean="0">
                <a:solidFill>
                  <a:schemeClr val="bg1"/>
                </a:solidFill>
              </a:rPr>
              <a:t>Image Source: BDI Databases</a:t>
            </a:r>
            <a:endParaRPr lang="en-US" sz="1200" b="1" dirty="0" smtClean="0">
              <a:solidFill>
                <a:schemeClr val="bg1"/>
              </a:solidFill>
              <a:latin typeface="Segoe UI" panose="020B0502040204020203" pitchFamily="34" charset="0"/>
              <a:cs typeface="Segoe UI" panose="020B0502040204020203" pitchFamily="34" charset="0"/>
            </a:endParaRPr>
          </a:p>
        </p:txBody>
      </p:sp>
      <p:sp>
        <p:nvSpPr>
          <p:cNvPr id="8" name="TextBox 7"/>
          <p:cNvSpPr txBox="1"/>
          <p:nvPr/>
        </p:nvSpPr>
        <p:spPr>
          <a:xfrm>
            <a:off x="726615" y="1445850"/>
            <a:ext cx="2470252" cy="369332"/>
          </a:xfrm>
          <a:prstGeom prst="rect">
            <a:avLst/>
          </a:prstGeom>
          <a:solidFill>
            <a:srgbClr val="0070C0"/>
          </a:solidFill>
          <a:ln>
            <a:noFill/>
          </a:ln>
        </p:spPr>
        <p:txBody>
          <a:bodyPr wrap="square" rtlCol="0">
            <a:spAutoFit/>
          </a:bodyPr>
          <a:lstStyle/>
          <a:p>
            <a:pPr algn="ctr"/>
            <a:r>
              <a:rPr lang="en-US" b="1" dirty="0" smtClean="0">
                <a:solidFill>
                  <a:schemeClr val="bg1"/>
                </a:solidFill>
                <a:latin typeface="Segoe UI" panose="020B0502040204020203" pitchFamily="34" charset="0"/>
                <a:cs typeface="Segoe UI" panose="020B0502040204020203" pitchFamily="34" charset="0"/>
              </a:rPr>
              <a:t>NCBS</a:t>
            </a:r>
            <a:endParaRPr lang="en-US" b="1" dirty="0">
              <a:solidFill>
                <a:schemeClr val="bg1"/>
              </a:solidFill>
              <a:latin typeface="Segoe UI" panose="020B0502040204020203" pitchFamily="34" charset="0"/>
              <a:cs typeface="Segoe UI" panose="020B0502040204020203" pitchFamily="34"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615" y="2023928"/>
            <a:ext cx="2470251" cy="1850303"/>
          </a:xfrm>
          <a:prstGeom prst="rect">
            <a:avLst/>
          </a:prstGeom>
        </p:spPr>
      </p:pic>
      <p:sp>
        <p:nvSpPr>
          <p:cNvPr id="11" name="TextBox 10"/>
          <p:cNvSpPr txBox="1"/>
          <p:nvPr/>
        </p:nvSpPr>
        <p:spPr>
          <a:xfrm>
            <a:off x="3425466" y="1445850"/>
            <a:ext cx="2470252" cy="369332"/>
          </a:xfrm>
          <a:prstGeom prst="rect">
            <a:avLst/>
          </a:prstGeom>
          <a:solidFill>
            <a:srgbClr val="0070C0"/>
          </a:solidFill>
          <a:ln>
            <a:noFill/>
          </a:ln>
        </p:spPr>
        <p:txBody>
          <a:bodyPr wrap="square" rtlCol="0">
            <a:spAutoFit/>
          </a:bodyPr>
          <a:lstStyle/>
          <a:p>
            <a:pPr algn="ctr"/>
            <a:r>
              <a:rPr lang="en-US" b="1" dirty="0" smtClean="0">
                <a:solidFill>
                  <a:schemeClr val="bg1"/>
                </a:solidFill>
                <a:latin typeface="Segoe UI" panose="020B0502040204020203" pitchFamily="34" charset="0"/>
                <a:cs typeface="Segoe UI" panose="020B0502040204020203" pitchFamily="34" charset="0"/>
              </a:rPr>
              <a:t>ADIRA</a:t>
            </a:r>
            <a:endParaRPr lang="en-US" b="1" dirty="0">
              <a:solidFill>
                <a:schemeClr val="bg1"/>
              </a:solidFill>
              <a:latin typeface="Segoe UI" panose="020B0502040204020203" pitchFamily="34" charset="0"/>
              <a:cs typeface="Segoe UI" panose="020B0502040204020203" pitchFamily="34" charset="0"/>
            </a:endParaRPr>
          </a:p>
        </p:txBody>
      </p:sp>
      <p:sp>
        <p:nvSpPr>
          <p:cNvPr id="15" name="TextBox 14"/>
          <p:cNvSpPr txBox="1"/>
          <p:nvPr/>
        </p:nvSpPr>
        <p:spPr>
          <a:xfrm>
            <a:off x="6150429" y="1445850"/>
            <a:ext cx="2492022" cy="369332"/>
          </a:xfrm>
          <a:prstGeom prst="rect">
            <a:avLst/>
          </a:prstGeom>
          <a:solidFill>
            <a:srgbClr val="0070C0"/>
          </a:solidFill>
          <a:ln>
            <a:noFill/>
          </a:ln>
        </p:spPr>
        <p:txBody>
          <a:bodyPr wrap="square" rtlCol="0">
            <a:spAutoFit/>
          </a:bodyPr>
          <a:lstStyle/>
          <a:p>
            <a:pPr algn="ctr"/>
            <a:r>
              <a:rPr lang="en-US" b="1" dirty="0" smtClean="0">
                <a:solidFill>
                  <a:schemeClr val="bg1"/>
                </a:solidFill>
                <a:latin typeface="Segoe UI" panose="020B0502040204020203" pitchFamily="34" charset="0"/>
                <a:cs typeface="Segoe UI" panose="020B0502040204020203" pitchFamily="34" charset="0"/>
              </a:rPr>
              <a:t>ASCEND</a:t>
            </a:r>
            <a:endParaRPr lang="en-US" b="1" dirty="0">
              <a:solidFill>
                <a:schemeClr val="bg1"/>
              </a:solidFill>
              <a:latin typeface="Segoe UI" panose="020B0502040204020203" pitchFamily="34" charset="0"/>
              <a:cs typeface="Segoe UI" panose="020B0502040204020203" pitchFamily="34" charset="0"/>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1981200"/>
            <a:ext cx="2470251" cy="1850303"/>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5467" y="1997034"/>
            <a:ext cx="2470251" cy="1850303"/>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5000" t="38324" r="1666" b="15687"/>
          <a:stretch/>
        </p:blipFill>
        <p:spPr>
          <a:xfrm>
            <a:off x="342900" y="4333871"/>
            <a:ext cx="8534400" cy="2362200"/>
          </a:xfrm>
          <a:prstGeom prst="rect">
            <a:avLst/>
          </a:prstGeom>
        </p:spPr>
      </p:pic>
    </p:spTree>
    <p:extLst>
      <p:ext uri="{BB962C8B-B14F-4D97-AF65-F5344CB8AC3E}">
        <p14:creationId xmlns:p14="http://schemas.microsoft.com/office/powerpoint/2010/main" val="242277060"/>
      </p:ext>
    </p:extLst>
  </p:cSld>
  <p:clrMapOvr>
    <a:masterClrMapping/>
  </p:clrMapOvr>
  <mc:AlternateContent xmlns:mc="http://schemas.openxmlformats.org/markup-compatibility/2006" xmlns:p14="http://schemas.microsoft.com/office/powerpoint/2010/main">
    <mc:Choice Requires="p14">
      <p:transition spd="slow" p14:dur="5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blinds(horizontal)">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999530"/>
            <a:ext cx="8305800" cy="5445424"/>
          </a:xfrm>
          <a:prstGeom prst="rect">
            <a:avLst/>
          </a:prstGeom>
        </p:spPr>
      </p:pic>
      <p:sp>
        <p:nvSpPr>
          <p:cNvPr id="4" name="TextBox 3"/>
          <p:cNvSpPr txBox="1"/>
          <p:nvPr/>
        </p:nvSpPr>
        <p:spPr>
          <a:xfrm>
            <a:off x="457200" y="304800"/>
            <a:ext cx="8305800" cy="369332"/>
          </a:xfrm>
          <a:prstGeom prst="rect">
            <a:avLst/>
          </a:prstGeom>
          <a:noFill/>
        </p:spPr>
        <p:txBody>
          <a:bodyPr wrap="square" rtlCol="0">
            <a:spAutoFit/>
          </a:bodyPr>
          <a:lstStyle/>
          <a:p>
            <a:endParaRPr lang="en-US" dirty="0"/>
          </a:p>
        </p:txBody>
      </p:sp>
      <p:sp>
        <p:nvSpPr>
          <p:cNvPr id="5" name="TextBox 4"/>
          <p:cNvSpPr txBox="1"/>
          <p:nvPr/>
        </p:nvSpPr>
        <p:spPr>
          <a:xfrm>
            <a:off x="0" y="76200"/>
            <a:ext cx="9144000" cy="923330"/>
          </a:xfrm>
          <a:prstGeom prst="rect">
            <a:avLst/>
          </a:prstGeom>
          <a:solidFill>
            <a:srgbClr val="027E08"/>
          </a:solidFill>
        </p:spPr>
        <p:txBody>
          <a:bodyPr wrap="square" rtlCol="0">
            <a:spAutoFit/>
          </a:bodyPr>
          <a:lstStyle/>
          <a:p>
            <a:pPr>
              <a:lnSpc>
                <a:spcPct val="150000"/>
              </a:lnSpc>
            </a:pPr>
            <a:r>
              <a:rPr lang="en-US" sz="2400" b="1" dirty="0" smtClean="0">
                <a:solidFill>
                  <a:schemeClr val="bg1"/>
                </a:solidFill>
                <a:latin typeface="Segoe UI" panose="020B0502040204020203" pitchFamily="34" charset="0"/>
                <a:cs typeface="Segoe UI" panose="020B0502040204020203" pitchFamily="34" charset="0"/>
              </a:rPr>
              <a:t>Enterprise Information Management (EIM) </a:t>
            </a:r>
          </a:p>
          <a:p>
            <a:pPr>
              <a:lnSpc>
                <a:spcPct val="150000"/>
              </a:lnSpc>
            </a:pPr>
            <a:r>
              <a:rPr lang="en-US" sz="1200" dirty="0" smtClean="0">
                <a:solidFill>
                  <a:schemeClr val="bg1"/>
                </a:solidFill>
                <a:latin typeface="Segoe UI" panose="020B0502040204020203" pitchFamily="34" charset="0"/>
                <a:cs typeface="Segoe UI" panose="020B0502040204020203" pitchFamily="34" charset="0"/>
              </a:rPr>
              <a:t>Image source: 1) </a:t>
            </a:r>
            <a:r>
              <a:rPr lang="en-US" sz="1200" dirty="0" smtClean="0">
                <a:solidFill>
                  <a:schemeClr val="bg1"/>
                </a:solidFill>
                <a:latin typeface="Segoe UI" panose="020B0502040204020203" pitchFamily="34" charset="0"/>
                <a:cs typeface="Segoe UI" panose="020B0502040204020203" pitchFamily="34" charset="0"/>
                <a:hlinkClick r:id="rId4"/>
              </a:rPr>
              <a:t>http</a:t>
            </a:r>
            <a:r>
              <a:rPr lang="en-US" sz="1200" dirty="0">
                <a:solidFill>
                  <a:schemeClr val="bg1"/>
                </a:solidFill>
                <a:latin typeface="Segoe UI" panose="020B0502040204020203" pitchFamily="34" charset="0"/>
                <a:cs typeface="Segoe UI" panose="020B0502040204020203" pitchFamily="34" charset="0"/>
                <a:hlinkClick r:id="rId4"/>
              </a:rPr>
              <a:t>://</a:t>
            </a:r>
            <a:r>
              <a:rPr lang="en-US" sz="1200" dirty="0" smtClean="0">
                <a:solidFill>
                  <a:schemeClr val="bg1"/>
                </a:solidFill>
                <a:latin typeface="Segoe UI" panose="020B0502040204020203" pitchFamily="34" charset="0"/>
                <a:cs typeface="Segoe UI" panose="020B0502040204020203" pitchFamily="34" charset="0"/>
                <a:hlinkClick r:id="rId4"/>
              </a:rPr>
              <a:t>download.101com.com/pub/TDWI/Images/iWayLFig.jp</a:t>
            </a:r>
            <a:r>
              <a:rPr lang="en-US" sz="1200" dirty="0" smtClean="0">
                <a:solidFill>
                  <a:schemeClr val="bg1"/>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81242387"/>
      </p:ext>
    </p:extLst>
  </p:cSld>
  <p:clrMapOvr>
    <a:masterClrMapping/>
  </p:clrMapOvr>
  <mc:AlternateContent xmlns:mc="http://schemas.openxmlformats.org/markup-compatibility/2006" xmlns:p14="http://schemas.microsoft.com/office/powerpoint/2010/main">
    <mc:Choice Requires="p14">
      <p:transition spd="slow" p14:dur="5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31" name="TextBox 30"/>
          <p:cNvSpPr txBox="1"/>
          <p:nvPr/>
        </p:nvSpPr>
        <p:spPr>
          <a:xfrm>
            <a:off x="0" y="108374"/>
            <a:ext cx="9144000" cy="969496"/>
          </a:xfrm>
          <a:prstGeom prst="rect">
            <a:avLst/>
          </a:prstGeom>
          <a:solidFill>
            <a:srgbClr val="027E08"/>
          </a:solidFill>
        </p:spPr>
        <p:txBody>
          <a:bodyPr wrap="square" rtlCol="0">
            <a:spAutoFit/>
          </a:bodyPr>
          <a:lstStyle/>
          <a:p>
            <a:pPr indent="228600">
              <a:lnSpc>
                <a:spcPct val="150000"/>
              </a:lnSpc>
            </a:pPr>
            <a:r>
              <a:rPr lang="en-US" sz="2400" b="1" dirty="0" smtClean="0">
                <a:solidFill>
                  <a:schemeClr val="bg1"/>
                </a:solidFill>
                <a:latin typeface="Segoe UI" panose="020B0502040204020203" pitchFamily="34" charset="0"/>
                <a:cs typeface="Segoe UI" panose="020B0502040204020203" pitchFamily="34" charset="0"/>
              </a:rPr>
              <a:t>The Requirement of BDI</a:t>
            </a:r>
          </a:p>
          <a:p>
            <a:pPr indent="228600">
              <a:lnSpc>
                <a:spcPct val="150000"/>
              </a:lnSpc>
            </a:pPr>
            <a:r>
              <a:rPr lang="en-US" sz="1400" dirty="0" smtClean="0">
                <a:solidFill>
                  <a:schemeClr val="bg1"/>
                </a:solidFill>
              </a:rPr>
              <a:t>Source: NCBS </a:t>
            </a:r>
            <a:r>
              <a:rPr lang="en-US" sz="1400" dirty="0" err="1" smtClean="0">
                <a:solidFill>
                  <a:schemeClr val="bg1"/>
                </a:solidFill>
              </a:rPr>
              <a:t>Danamon</a:t>
            </a:r>
            <a:r>
              <a:rPr lang="en-US" sz="1400" dirty="0" smtClean="0">
                <a:solidFill>
                  <a:schemeClr val="bg1"/>
                </a:solidFill>
              </a:rPr>
              <a:t> Database</a:t>
            </a:r>
            <a:endParaRPr lang="en-US" sz="1400" b="1" dirty="0" smtClean="0">
              <a:solidFill>
                <a:schemeClr val="bg1"/>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rotWithShape="1">
          <a:blip r:embed="rId3"/>
          <a:srcRect l="37117" t="56250" r="1390" b="12500"/>
          <a:stretch/>
        </p:blipFill>
        <p:spPr>
          <a:xfrm>
            <a:off x="152400" y="4126711"/>
            <a:ext cx="8839200" cy="2525485"/>
          </a:xfrm>
          <a:prstGeom prst="rect">
            <a:avLst/>
          </a:prstGeom>
        </p:spPr>
      </p:pic>
      <p:sp>
        <p:nvSpPr>
          <p:cNvPr id="9" name="Right Arrow 8"/>
          <p:cNvSpPr/>
          <p:nvPr/>
        </p:nvSpPr>
        <p:spPr>
          <a:xfrm>
            <a:off x="5715000" y="1600200"/>
            <a:ext cx="1219200" cy="801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source</a:t>
            </a:r>
            <a:endParaRPr lang="en-US" dirty="0"/>
          </a:p>
        </p:txBody>
      </p:sp>
      <p:sp>
        <p:nvSpPr>
          <p:cNvPr id="10" name="Right Arrow 9"/>
          <p:cNvSpPr/>
          <p:nvPr/>
        </p:nvSpPr>
        <p:spPr>
          <a:xfrm rot="5400000">
            <a:off x="7503287" y="2975231"/>
            <a:ext cx="1154684" cy="921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target</a:t>
            </a:r>
            <a:endParaRPr lang="en-US" dirty="0"/>
          </a:p>
        </p:txBody>
      </p:sp>
      <p:sp>
        <p:nvSpPr>
          <p:cNvPr id="3" name="Oval 2"/>
          <p:cNvSpPr/>
          <p:nvPr/>
        </p:nvSpPr>
        <p:spPr>
          <a:xfrm>
            <a:off x="7006970" y="1271507"/>
            <a:ext cx="2137030" cy="147169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EIM Mechanism</a:t>
            </a:r>
            <a:endParaRPr lang="en-US" b="1"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5000" t="38324" r="39167" b="15687"/>
          <a:stretch/>
        </p:blipFill>
        <p:spPr>
          <a:xfrm>
            <a:off x="113893" y="1271508"/>
            <a:ext cx="5524907" cy="2556300"/>
          </a:xfrm>
          <a:prstGeom prst="rect">
            <a:avLst/>
          </a:prstGeom>
        </p:spPr>
      </p:pic>
    </p:spTree>
    <p:extLst>
      <p:ext uri="{BB962C8B-B14F-4D97-AF65-F5344CB8AC3E}">
        <p14:creationId xmlns:p14="http://schemas.microsoft.com/office/powerpoint/2010/main" val="1504054356"/>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 name="Rectangle 15"/>
          <p:cNvSpPr>
            <a:spLocks noChangeArrowheads="1"/>
          </p:cNvSpPr>
          <p:nvPr/>
        </p:nvSpPr>
        <p:spPr bwMode="auto">
          <a:xfrm>
            <a:off x="-20954" y="3962400"/>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sp>
        <p:nvSpPr>
          <p:cNvPr id="19" name="Rectangle 16"/>
          <p:cNvSpPr>
            <a:spLocks noChangeArrowheads="1"/>
          </p:cNvSpPr>
          <p:nvPr/>
        </p:nvSpPr>
        <p:spPr bwMode="auto">
          <a:xfrm>
            <a:off x="-41908" y="3235393"/>
            <a:ext cx="9144000" cy="76200"/>
          </a:xfrm>
          <a:prstGeom prst="rect">
            <a:avLst/>
          </a:prstGeom>
          <a:solidFill>
            <a:srgbClr val="00B0F0">
              <a:alpha val="79999"/>
            </a:srgbClr>
          </a:solidFill>
          <a:ln>
            <a:noFill/>
          </a:ln>
          <a:extLst/>
        </p:spPr>
        <p:txBody>
          <a:bodyPr wrap="none" lIns="82390" tIns="41195" rIns="82390" bIns="41195" anchor="ctr"/>
          <a:lstStyle/>
          <a:p>
            <a:pPr defTabSz="911225" fontAlgn="base">
              <a:spcBef>
                <a:spcPct val="0"/>
              </a:spcBef>
              <a:spcAft>
                <a:spcPct val="0"/>
              </a:spcAft>
            </a:pPr>
            <a:endParaRPr lang="en-US">
              <a:solidFill>
                <a:srgbClr val="000000"/>
              </a:solidFill>
              <a:latin typeface="Arial" pitchFamily="34" charset="0"/>
              <a:cs typeface="Arial" pitchFamily="34" charset="0"/>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5378" y="3352800"/>
            <a:ext cx="534057" cy="5287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 Box 11"/>
          <p:cNvSpPr txBox="1">
            <a:spLocks noChangeArrowheads="1"/>
          </p:cNvSpPr>
          <p:nvPr/>
        </p:nvSpPr>
        <p:spPr bwMode="auto">
          <a:xfrm>
            <a:off x="45983" y="3367797"/>
            <a:ext cx="8259817" cy="518403"/>
          </a:xfrm>
          <a:prstGeom prst="rect">
            <a:avLst/>
          </a:prstGeom>
          <a:solidFill>
            <a:srgbClr val="027E08"/>
          </a:solidFill>
          <a:ln w="9525">
            <a:noFill/>
            <a:miter lim="800000"/>
            <a:headEnd/>
            <a:tailEnd/>
          </a:ln>
        </p:spPr>
        <p:txBody>
          <a:bodyPr wrap="square">
            <a:spAutoFit/>
          </a:bodyPr>
          <a:lstStyle/>
          <a:p>
            <a:pPr fontAlgn="base">
              <a:spcBef>
                <a:spcPct val="0"/>
              </a:spcBef>
              <a:spcAft>
                <a:spcPct val="0"/>
              </a:spcAft>
            </a:pPr>
            <a:endParaRPr lang="en-US" sz="2400" dirty="0">
              <a:solidFill>
                <a:schemeClr val="bg1"/>
              </a:solidFill>
              <a:latin typeface="Square721 BT"/>
              <a:cs typeface="Times New Roman" panose="02020603050405020304" pitchFamily="18" charset="0"/>
            </a:endParaRPr>
          </a:p>
        </p:txBody>
      </p:sp>
      <p:sp>
        <p:nvSpPr>
          <p:cNvPr id="9" name="TextBox 8"/>
          <p:cNvSpPr txBox="1"/>
          <p:nvPr/>
        </p:nvSpPr>
        <p:spPr>
          <a:xfrm>
            <a:off x="304800" y="3334853"/>
            <a:ext cx="4572000" cy="523220"/>
          </a:xfrm>
          <a:prstGeom prst="rect">
            <a:avLst/>
          </a:prstGeom>
          <a:noFill/>
        </p:spPr>
        <p:txBody>
          <a:bodyPr wrap="square" rtlCol="0">
            <a:spAutoFit/>
          </a:bodyPr>
          <a:lstStyle/>
          <a:p>
            <a:r>
              <a:rPr lang="en-US" sz="2800" b="1" dirty="0" smtClean="0">
                <a:solidFill>
                  <a:schemeClr val="bg1"/>
                </a:solidFill>
                <a:latin typeface="Segoe UI" panose="020B0502040204020203" pitchFamily="34" charset="0"/>
                <a:cs typeface="Segoe UI" panose="020B0502040204020203" pitchFamily="34" charset="0"/>
              </a:rPr>
              <a:t>Related Works</a:t>
            </a:r>
            <a:endParaRPr lang="en-US" sz="28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40936423"/>
      </p:ext>
    </p:extLst>
  </p:cSld>
  <p:clrMapOvr>
    <a:masterClrMapping/>
  </p:clrMapOvr>
  <p:transition advTm="20000">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TextBox 9"/>
          <p:cNvSpPr txBox="1"/>
          <p:nvPr/>
        </p:nvSpPr>
        <p:spPr>
          <a:xfrm>
            <a:off x="0" y="108374"/>
            <a:ext cx="9144000" cy="1015663"/>
          </a:xfrm>
          <a:prstGeom prst="rect">
            <a:avLst/>
          </a:prstGeom>
          <a:solidFill>
            <a:srgbClr val="027E08"/>
          </a:solidFill>
        </p:spPr>
        <p:txBody>
          <a:bodyPr wrap="square" rtlCol="0">
            <a:spAutoFit/>
          </a:bodyPr>
          <a:lstStyle/>
          <a:p>
            <a:pPr indent="228600">
              <a:lnSpc>
                <a:spcPct val="150000"/>
              </a:lnSpc>
            </a:pPr>
            <a:r>
              <a:rPr lang="en-US" sz="2400" b="1" dirty="0" smtClean="0">
                <a:solidFill>
                  <a:schemeClr val="bg1"/>
                </a:solidFill>
                <a:latin typeface="Segoe UI" panose="020B0502040204020203" pitchFamily="34" charset="0"/>
                <a:cs typeface="Segoe UI" panose="020B0502040204020203" pitchFamily="34" charset="0"/>
              </a:rPr>
              <a:t>Old EIM Scenario at BDI (M-CIF)</a:t>
            </a:r>
          </a:p>
          <a:p>
            <a:pPr indent="228600">
              <a:lnSpc>
                <a:spcPct val="150000"/>
              </a:lnSpc>
            </a:pPr>
            <a:r>
              <a:rPr lang="en-US" sz="1600" dirty="0" smtClean="0">
                <a:solidFill>
                  <a:schemeClr val="bg1"/>
                </a:solidFill>
              </a:rPr>
              <a:t>Source: Bank </a:t>
            </a:r>
            <a:r>
              <a:rPr lang="en-US" sz="1600" dirty="0" err="1" smtClean="0">
                <a:solidFill>
                  <a:schemeClr val="bg1"/>
                </a:solidFill>
              </a:rPr>
              <a:t>Danamon</a:t>
            </a:r>
            <a:r>
              <a:rPr lang="en-US" sz="1600" dirty="0" smtClean="0">
                <a:solidFill>
                  <a:schemeClr val="bg1"/>
                </a:solidFill>
              </a:rPr>
              <a:t> </a:t>
            </a:r>
            <a:r>
              <a:rPr lang="en-US" sz="1600" dirty="0" err="1" smtClean="0">
                <a:solidFill>
                  <a:schemeClr val="bg1"/>
                </a:solidFill>
              </a:rPr>
              <a:t>Indinesia</a:t>
            </a:r>
            <a:endParaRPr lang="en-US" sz="1600" b="1" dirty="0" smtClean="0">
              <a:solidFill>
                <a:schemeClr val="bg1"/>
              </a:solidFill>
              <a:latin typeface="Segoe UI" panose="020B0502040204020203" pitchFamily="34" charset="0"/>
              <a:cs typeface="Segoe UI" panose="020B0502040204020203" pitchFamily="34" charset="0"/>
            </a:endParaRPr>
          </a:p>
        </p:txBody>
      </p:sp>
      <p:pic>
        <p:nvPicPr>
          <p:cNvPr id="3" name="Object 1"/>
          <p:cNvPicPr/>
          <p:nvPr/>
        </p:nvPicPr>
        <p:blipFill>
          <a:blip r:embed="rId3" cstate="print"/>
          <a:srcRect r="-444" b="-92"/>
          <a:stretch>
            <a:fillRect/>
          </a:stretch>
        </p:blipFill>
        <p:spPr bwMode="auto">
          <a:xfrm>
            <a:off x="495300" y="2057400"/>
            <a:ext cx="8153400" cy="3200400"/>
          </a:xfrm>
          <a:prstGeom prst="rect">
            <a:avLst/>
          </a:prstGeom>
          <a:noFill/>
          <a:ln w="9525">
            <a:noFill/>
            <a:miter lim="800000"/>
            <a:headEnd/>
            <a:tailEnd/>
          </a:ln>
        </p:spPr>
      </p:pic>
    </p:spTree>
    <p:extLst>
      <p:ext uri="{BB962C8B-B14F-4D97-AF65-F5344CB8AC3E}">
        <p14:creationId xmlns:p14="http://schemas.microsoft.com/office/powerpoint/2010/main" val="1722223069"/>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otalTime>2690</TotalTime>
  <Words>2695</Words>
  <Application>Microsoft Macintosh PowerPoint</Application>
  <PresentationFormat>On-screen Show (4:3)</PresentationFormat>
  <Paragraphs>301</Paragraphs>
  <Slides>34</Slides>
  <Notes>34</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34</vt:i4>
      </vt:variant>
    </vt:vector>
  </HeadingPairs>
  <TitlesOfParts>
    <vt:vector size="48" baseType="lpstr">
      <vt:lpstr>Calibri</vt:lpstr>
      <vt:lpstr>Corbel</vt:lpstr>
      <vt:lpstr>Segoe UI</vt:lpstr>
      <vt:lpstr>Square721 BT</vt:lpstr>
      <vt:lpstr>Times New Roman</vt:lpstr>
      <vt:lpstr>Verdana</vt:lpstr>
      <vt:lpstr>Wingdings</vt:lpstr>
      <vt:lpstr>Wingdings 2</vt:lpstr>
      <vt:lpstr>Wingdings 3</vt:lpstr>
      <vt:lpstr>Arial</vt:lpstr>
      <vt:lpstr>1_Default Design</vt:lpstr>
      <vt:lpstr>4_Default Design</vt:lpstr>
      <vt:lpstr>Module</vt:lpstr>
      <vt:lpstr>Visio.Drawing.11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Baidowi</dc:creator>
  <cp:lastModifiedBy>Microsoft Office User</cp:lastModifiedBy>
  <cp:revision>1276</cp:revision>
  <dcterms:created xsi:type="dcterms:W3CDTF">2013-07-13T15:10:14Z</dcterms:created>
  <dcterms:modified xsi:type="dcterms:W3CDTF">2017-08-16T07:53:24Z</dcterms:modified>
</cp:coreProperties>
</file>